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7" r:id="rId2"/>
    <p:sldMasterId id="2147483662" r:id="rId3"/>
    <p:sldMasterId id="2147483664" r:id="rId4"/>
    <p:sldMasterId id="2147483667" r:id="rId5"/>
    <p:sldMasterId id="2147483669" r:id="rId6"/>
    <p:sldMasterId id="2147483679" r:id="rId7"/>
  </p:sldMasterIdLst>
  <p:notesMasterIdLst>
    <p:notesMasterId r:id="rId51"/>
  </p:notesMasterIdLst>
  <p:sldIdLst>
    <p:sldId id="256" r:id="rId8"/>
    <p:sldId id="265" r:id="rId9"/>
    <p:sldId id="280" r:id="rId10"/>
    <p:sldId id="290" r:id="rId11"/>
    <p:sldId id="286" r:id="rId12"/>
    <p:sldId id="287" r:id="rId13"/>
    <p:sldId id="288" r:id="rId14"/>
    <p:sldId id="315" r:id="rId15"/>
    <p:sldId id="289" r:id="rId16"/>
    <p:sldId id="291" r:id="rId17"/>
    <p:sldId id="312" r:id="rId18"/>
    <p:sldId id="323" r:id="rId19"/>
    <p:sldId id="324" r:id="rId20"/>
    <p:sldId id="292" r:id="rId21"/>
    <p:sldId id="293" r:id="rId22"/>
    <p:sldId id="294" r:id="rId23"/>
    <p:sldId id="295" r:id="rId24"/>
    <p:sldId id="313" r:id="rId25"/>
    <p:sldId id="296" r:id="rId26"/>
    <p:sldId id="318" r:id="rId27"/>
    <p:sldId id="297" r:id="rId28"/>
    <p:sldId id="325" r:id="rId29"/>
    <p:sldId id="320" r:id="rId30"/>
    <p:sldId id="316" r:id="rId31"/>
    <p:sldId id="298" r:id="rId32"/>
    <p:sldId id="321" r:id="rId33"/>
    <p:sldId id="322" r:id="rId34"/>
    <p:sldId id="299" r:id="rId35"/>
    <p:sldId id="326" r:id="rId36"/>
    <p:sldId id="300" r:id="rId37"/>
    <p:sldId id="319" r:id="rId38"/>
    <p:sldId id="302" r:id="rId39"/>
    <p:sldId id="303" r:id="rId40"/>
    <p:sldId id="304" r:id="rId41"/>
    <p:sldId id="305" r:id="rId42"/>
    <p:sldId id="306" r:id="rId43"/>
    <p:sldId id="307" r:id="rId44"/>
    <p:sldId id="308" r:id="rId45"/>
    <p:sldId id="309" r:id="rId46"/>
    <p:sldId id="310" r:id="rId47"/>
    <p:sldId id="311" r:id="rId48"/>
    <p:sldId id="271" r:id="rId49"/>
    <p:sldId id="27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3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p:restoredTop sz="72810" autoAdjust="0"/>
  </p:normalViewPr>
  <p:slideViewPr>
    <p:cSldViewPr snapToGrid="0">
      <p:cViewPr varScale="1">
        <p:scale>
          <a:sx n="60" d="100"/>
          <a:sy n="60" d="100"/>
        </p:scale>
        <p:origin x="1699" y="43"/>
      </p:cViewPr>
      <p:guideLst/>
    </p:cSldViewPr>
  </p:slideViewPr>
  <p:notesTextViewPr>
    <p:cViewPr>
      <p:scale>
        <a:sx n="1" d="1"/>
        <a:sy n="1" d="1"/>
      </p:scale>
      <p:origin x="0" y="0"/>
    </p:cViewPr>
  </p:notesTextViewPr>
  <p:notesViewPr>
    <p:cSldViewPr snapToGrid="0">
      <p:cViewPr varScale="1">
        <p:scale>
          <a:sx n="87" d="100"/>
          <a:sy n="87" d="100"/>
        </p:scale>
        <p:origin x="3976"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6">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8">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9">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10">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A779DC7-FA10-49F8-92DC-C6E3298C98EE}" type="doc">
      <dgm:prSet loTypeId="urn:microsoft.com/office/officeart/2005/8/layout/list1" loCatId="list" qsTypeId="urn:microsoft.com/office/officeart/2005/8/quickstyle/3d1#1" qsCatId="3D" csTypeId="urn:microsoft.com/office/officeart/2005/8/colors/accent2_2#1" csCatId="accent2" phldr="1"/>
      <dgm:spPr/>
      <dgm:t>
        <a:bodyPr/>
        <a:lstStyle/>
        <a:p>
          <a:endParaRPr lang="en-US"/>
        </a:p>
      </dgm:t>
    </dgm:pt>
    <dgm:pt modelId="{AE32A3C6-EBE5-4EB5-A06D-3E1AC4F6266B}">
      <dgm:prSet phldrT="[Text]"/>
      <dgm:spPr/>
      <dgm:t>
        <a:bodyPr/>
        <a:lstStyle/>
        <a:p>
          <a:pPr>
            <a:buNone/>
          </a:pPr>
          <a:r>
            <a:rPr lang="en-US" dirty="0"/>
            <a:t>Understanding Data Integration</a:t>
          </a:r>
        </a:p>
      </dgm:t>
    </dgm:pt>
    <dgm:pt modelId="{EE5E1509-9C55-4193-A7CA-4A9C9318F8F8}" type="parTrans" cxnId="{01394952-0C47-4482-BED1-F6E65BEF1A00}">
      <dgm:prSet/>
      <dgm:spPr/>
      <dgm:t>
        <a:bodyPr/>
        <a:lstStyle/>
        <a:p>
          <a:endParaRPr lang="en-US"/>
        </a:p>
      </dgm:t>
    </dgm:pt>
    <dgm:pt modelId="{AD364882-833D-4C5B-AC69-68CF89BCC5DF}" type="sibTrans" cxnId="{01394952-0C47-4482-BED1-F6E65BEF1A00}">
      <dgm:prSet/>
      <dgm:spPr/>
      <dgm:t>
        <a:bodyPr/>
        <a:lstStyle/>
        <a:p>
          <a:endParaRPr lang="en-US"/>
        </a:p>
      </dgm:t>
    </dgm:pt>
    <dgm:pt modelId="{6F999922-3470-4E38-9541-E24F8D54A715}">
      <dgm:prSet/>
      <dgm:spPr/>
      <dgm:t>
        <a:bodyPr/>
        <a:lstStyle/>
        <a:p>
          <a:r>
            <a:rPr lang="en-US" dirty="0"/>
            <a:t>Exploring Integration Options</a:t>
          </a:r>
        </a:p>
      </dgm:t>
    </dgm:pt>
    <dgm:pt modelId="{273772C0-0997-4A1F-90A7-8F370114AE7A}" type="parTrans" cxnId="{2EDF73A9-8E8D-42C1-BEAA-CA6D7A3A7023}">
      <dgm:prSet/>
      <dgm:spPr/>
      <dgm:t>
        <a:bodyPr/>
        <a:lstStyle/>
        <a:p>
          <a:endParaRPr lang="en-US"/>
        </a:p>
      </dgm:t>
    </dgm:pt>
    <dgm:pt modelId="{7C13CA39-1A57-4911-A661-82D675127724}" type="sibTrans" cxnId="{2EDF73A9-8E8D-42C1-BEAA-CA6D7A3A7023}">
      <dgm:prSet/>
      <dgm:spPr/>
      <dgm:t>
        <a:bodyPr/>
        <a:lstStyle/>
        <a:p>
          <a:endParaRPr lang="en-US"/>
        </a:p>
      </dgm:t>
    </dgm:pt>
    <dgm:pt modelId="{76898A3F-6F9B-436E-9B66-AA5390B4B3EE}">
      <dgm:prSet/>
      <dgm:spPr/>
      <dgm:t>
        <a:bodyPr/>
        <a:lstStyle/>
        <a:p>
          <a:r>
            <a:rPr lang="en-US" dirty="0"/>
            <a:t>Choosing the Right Approach</a:t>
          </a:r>
        </a:p>
      </dgm:t>
    </dgm:pt>
    <dgm:pt modelId="{01F675D4-EC2E-4B0C-9B0B-BCFCC87CE9E4}" type="parTrans" cxnId="{8C3D14CD-A22A-4B44-A76F-45A39F22BEF8}">
      <dgm:prSet/>
      <dgm:spPr/>
      <dgm:t>
        <a:bodyPr/>
        <a:lstStyle/>
        <a:p>
          <a:endParaRPr lang="en-US"/>
        </a:p>
      </dgm:t>
    </dgm:pt>
    <dgm:pt modelId="{EE35464C-767D-47B5-95EB-305E1598323F}" type="sibTrans" cxnId="{8C3D14CD-A22A-4B44-A76F-45A39F22BEF8}">
      <dgm:prSet/>
      <dgm:spPr/>
      <dgm:t>
        <a:bodyPr/>
        <a:lstStyle/>
        <a:p>
          <a:endParaRPr lang="en-US"/>
        </a:p>
      </dgm:t>
    </dgm:pt>
    <dgm:pt modelId="{18CD506E-449B-43F7-B484-F942E01DBA97}">
      <dgm:prSet phldrT="[Text]"/>
      <dgm:spPr/>
      <dgm:t>
        <a:bodyPr/>
        <a:lstStyle/>
        <a:p>
          <a:pPr>
            <a:buNone/>
          </a:pPr>
          <a:r>
            <a:rPr lang="en-US" dirty="0"/>
            <a:t>How data moves into Business Central and why it matters</a:t>
          </a:r>
        </a:p>
      </dgm:t>
    </dgm:pt>
    <dgm:pt modelId="{56730490-1692-4DE9-A5B1-1A421643A13A}" type="parTrans" cxnId="{BD5D99BC-BD40-4041-A3FD-3530838A1B22}">
      <dgm:prSet/>
      <dgm:spPr/>
      <dgm:t>
        <a:bodyPr/>
        <a:lstStyle/>
        <a:p>
          <a:endParaRPr lang="en-US"/>
        </a:p>
      </dgm:t>
    </dgm:pt>
    <dgm:pt modelId="{1320125B-5141-45C5-9804-019AE61F874D}" type="sibTrans" cxnId="{BD5D99BC-BD40-4041-A3FD-3530838A1B22}">
      <dgm:prSet/>
      <dgm:spPr/>
      <dgm:t>
        <a:bodyPr/>
        <a:lstStyle/>
        <a:p>
          <a:endParaRPr lang="en-US"/>
        </a:p>
      </dgm:t>
    </dgm:pt>
    <dgm:pt modelId="{0D4F9D09-68D0-4A10-BA0B-57808562F2C6}">
      <dgm:prSet/>
      <dgm:spPr/>
      <dgm:t>
        <a:bodyPr/>
        <a:lstStyle/>
        <a:p>
          <a:r>
            <a:rPr lang="en-US" dirty="0"/>
            <a:t>Configuration packages, APIs, and Power Platform tools</a:t>
          </a:r>
        </a:p>
      </dgm:t>
    </dgm:pt>
    <dgm:pt modelId="{1059703C-FE32-4ABD-B271-D5FB3AA963A7}" type="parTrans" cxnId="{65229450-BAA5-4C66-AA65-1DDEDAA94A4A}">
      <dgm:prSet/>
      <dgm:spPr/>
      <dgm:t>
        <a:bodyPr/>
        <a:lstStyle/>
        <a:p>
          <a:endParaRPr lang="en-US"/>
        </a:p>
      </dgm:t>
    </dgm:pt>
    <dgm:pt modelId="{9E2865E7-350F-4597-BF6C-EAB2C45FF3B1}" type="sibTrans" cxnId="{65229450-BAA5-4C66-AA65-1DDEDAA94A4A}">
      <dgm:prSet/>
      <dgm:spPr/>
      <dgm:t>
        <a:bodyPr/>
        <a:lstStyle/>
        <a:p>
          <a:endParaRPr lang="en-US"/>
        </a:p>
      </dgm:t>
    </dgm:pt>
    <dgm:pt modelId="{F1120C8D-8936-4133-A5CF-2169CD493065}">
      <dgm:prSet/>
      <dgm:spPr/>
      <dgm:t>
        <a:bodyPr/>
        <a:lstStyle/>
        <a:p>
          <a:r>
            <a:rPr lang="en-US" dirty="0"/>
            <a:t>When to use each method based on your business needs</a:t>
          </a:r>
        </a:p>
      </dgm:t>
    </dgm:pt>
    <dgm:pt modelId="{43B36E8D-2108-4F90-8895-FC2D306D4272}" type="parTrans" cxnId="{9C60BFE4-FE7C-4054-B4E5-AB8A926E2694}">
      <dgm:prSet/>
      <dgm:spPr/>
      <dgm:t>
        <a:bodyPr/>
        <a:lstStyle/>
        <a:p>
          <a:endParaRPr lang="en-US"/>
        </a:p>
      </dgm:t>
    </dgm:pt>
    <dgm:pt modelId="{AD00CE96-A7EB-4559-A25B-6CD29E7183E2}" type="sibTrans" cxnId="{9C60BFE4-FE7C-4054-B4E5-AB8A926E2694}">
      <dgm:prSet/>
      <dgm:spPr/>
      <dgm:t>
        <a:bodyPr/>
        <a:lstStyle/>
        <a:p>
          <a:endParaRPr lang="en-US"/>
        </a:p>
      </dgm:t>
    </dgm:pt>
    <dgm:pt modelId="{243B906D-1C82-4649-B046-F991604AFA43}">
      <dgm:prSet/>
      <dgm:spPr/>
      <dgm:t>
        <a:bodyPr/>
        <a:lstStyle/>
        <a:p>
          <a:r>
            <a:rPr lang="en-US" dirty="0"/>
            <a:t>Maintaining Reliable Data</a:t>
          </a:r>
        </a:p>
      </dgm:t>
    </dgm:pt>
    <dgm:pt modelId="{D847D2CF-9610-4327-BF82-8A1D39F991FC}" type="parTrans" cxnId="{CB23AD80-C9D3-47C9-B10B-0DFFA470642B}">
      <dgm:prSet/>
      <dgm:spPr/>
      <dgm:t>
        <a:bodyPr/>
        <a:lstStyle/>
        <a:p>
          <a:endParaRPr lang="en-US"/>
        </a:p>
      </dgm:t>
    </dgm:pt>
    <dgm:pt modelId="{E420739C-FD59-48AF-870C-CDD519F0AA42}" type="sibTrans" cxnId="{CB23AD80-C9D3-47C9-B10B-0DFFA470642B}">
      <dgm:prSet/>
      <dgm:spPr/>
      <dgm:t>
        <a:bodyPr/>
        <a:lstStyle/>
        <a:p>
          <a:endParaRPr lang="en-US"/>
        </a:p>
      </dgm:t>
    </dgm:pt>
    <dgm:pt modelId="{5C53F53E-0274-4FC3-BD9F-FB415BE810AA}">
      <dgm:prSet/>
      <dgm:spPr/>
      <dgm:t>
        <a:bodyPr/>
        <a:lstStyle/>
        <a:p>
          <a:r>
            <a:rPr lang="en-US" dirty="0"/>
            <a:t>Key considerations for accuracy, consistency, and control</a:t>
          </a:r>
        </a:p>
      </dgm:t>
    </dgm:pt>
    <dgm:pt modelId="{E19CC771-EFC1-47F1-A289-093C65DC9662}" type="parTrans" cxnId="{C5DA3EB0-08CA-4152-8408-5802338DA43D}">
      <dgm:prSet/>
      <dgm:spPr/>
      <dgm:t>
        <a:bodyPr/>
        <a:lstStyle/>
        <a:p>
          <a:endParaRPr lang="en-US"/>
        </a:p>
      </dgm:t>
    </dgm:pt>
    <dgm:pt modelId="{73D74206-DAAF-47D5-879D-67FAB1D98185}" type="sibTrans" cxnId="{C5DA3EB0-08CA-4152-8408-5802338DA43D}">
      <dgm:prSet/>
      <dgm:spPr/>
      <dgm:t>
        <a:bodyPr/>
        <a:lstStyle/>
        <a:p>
          <a:endParaRPr lang="en-US"/>
        </a:p>
      </dgm:t>
    </dgm:pt>
    <dgm:pt modelId="{96E6D1C9-413E-4372-831E-DD23FDBAD900}" type="pres">
      <dgm:prSet presAssocID="{EA779DC7-FA10-49F8-92DC-C6E3298C98EE}" presName="linear" presStyleCnt="0">
        <dgm:presLayoutVars>
          <dgm:dir/>
          <dgm:animLvl val="lvl"/>
          <dgm:resizeHandles val="exact"/>
        </dgm:presLayoutVars>
      </dgm:prSet>
      <dgm:spPr/>
    </dgm:pt>
    <dgm:pt modelId="{3DD34AA8-5D2D-499E-ADDC-67671E66C39A}" type="pres">
      <dgm:prSet presAssocID="{AE32A3C6-EBE5-4EB5-A06D-3E1AC4F6266B}" presName="parentLin" presStyleCnt="0"/>
      <dgm:spPr/>
    </dgm:pt>
    <dgm:pt modelId="{F4F082F8-644F-4359-BEEA-77D47C9DEA7B}" type="pres">
      <dgm:prSet presAssocID="{AE32A3C6-EBE5-4EB5-A06D-3E1AC4F6266B}" presName="parentLeftMargin" presStyleLbl="node1" presStyleIdx="0" presStyleCnt="4"/>
      <dgm:spPr/>
    </dgm:pt>
    <dgm:pt modelId="{68F66CBE-8F23-4F6E-8B74-D009B7267872}" type="pres">
      <dgm:prSet presAssocID="{AE32A3C6-EBE5-4EB5-A06D-3E1AC4F6266B}" presName="parentText" presStyleLbl="node1" presStyleIdx="0" presStyleCnt="4">
        <dgm:presLayoutVars>
          <dgm:chMax val="0"/>
          <dgm:bulletEnabled val="1"/>
        </dgm:presLayoutVars>
      </dgm:prSet>
      <dgm:spPr/>
    </dgm:pt>
    <dgm:pt modelId="{8291F612-D86C-4D28-96E5-A644F5044C1F}" type="pres">
      <dgm:prSet presAssocID="{AE32A3C6-EBE5-4EB5-A06D-3E1AC4F6266B}" presName="negativeSpace" presStyleCnt="0"/>
      <dgm:spPr/>
    </dgm:pt>
    <dgm:pt modelId="{A4E9D86F-4191-4823-9E9F-20A32E9092E6}" type="pres">
      <dgm:prSet presAssocID="{AE32A3C6-EBE5-4EB5-A06D-3E1AC4F6266B}" presName="childText" presStyleLbl="conFgAcc1" presStyleIdx="0" presStyleCnt="4">
        <dgm:presLayoutVars>
          <dgm:bulletEnabled val="1"/>
        </dgm:presLayoutVars>
      </dgm:prSet>
      <dgm:spPr/>
    </dgm:pt>
    <dgm:pt modelId="{F94C0450-D75D-4430-880F-5D267E7320D8}" type="pres">
      <dgm:prSet presAssocID="{AD364882-833D-4C5B-AC69-68CF89BCC5DF}" presName="spaceBetweenRectangles" presStyleCnt="0"/>
      <dgm:spPr/>
    </dgm:pt>
    <dgm:pt modelId="{046ABDDA-978A-403A-8E33-035419FBFFFC}" type="pres">
      <dgm:prSet presAssocID="{6F999922-3470-4E38-9541-E24F8D54A715}" presName="parentLin" presStyleCnt="0"/>
      <dgm:spPr/>
    </dgm:pt>
    <dgm:pt modelId="{33A5499B-203D-459A-8B1F-703C5B86F84E}" type="pres">
      <dgm:prSet presAssocID="{6F999922-3470-4E38-9541-E24F8D54A715}" presName="parentLeftMargin" presStyleLbl="node1" presStyleIdx="0" presStyleCnt="4"/>
      <dgm:spPr/>
    </dgm:pt>
    <dgm:pt modelId="{65EB1951-E83B-49D9-AC14-E867FE4359D6}" type="pres">
      <dgm:prSet presAssocID="{6F999922-3470-4E38-9541-E24F8D54A715}" presName="parentText" presStyleLbl="node1" presStyleIdx="1" presStyleCnt="4">
        <dgm:presLayoutVars>
          <dgm:chMax val="0"/>
          <dgm:bulletEnabled val="1"/>
        </dgm:presLayoutVars>
      </dgm:prSet>
      <dgm:spPr/>
    </dgm:pt>
    <dgm:pt modelId="{9A98AEF3-3D10-4E60-A715-727684E697E4}" type="pres">
      <dgm:prSet presAssocID="{6F999922-3470-4E38-9541-E24F8D54A715}" presName="negativeSpace" presStyleCnt="0"/>
      <dgm:spPr/>
    </dgm:pt>
    <dgm:pt modelId="{343D3CFC-72ED-4498-A9BF-5AB7399453D0}" type="pres">
      <dgm:prSet presAssocID="{6F999922-3470-4E38-9541-E24F8D54A715}" presName="childText" presStyleLbl="conFgAcc1" presStyleIdx="1" presStyleCnt="4">
        <dgm:presLayoutVars>
          <dgm:bulletEnabled val="1"/>
        </dgm:presLayoutVars>
      </dgm:prSet>
      <dgm:spPr/>
    </dgm:pt>
    <dgm:pt modelId="{5C2D20DA-17D9-43E0-A1BC-8B8132AF14B0}" type="pres">
      <dgm:prSet presAssocID="{7C13CA39-1A57-4911-A661-82D675127724}" presName="spaceBetweenRectangles" presStyleCnt="0"/>
      <dgm:spPr/>
    </dgm:pt>
    <dgm:pt modelId="{C63242A7-5205-40ED-B285-EBF69B6B1CCB}" type="pres">
      <dgm:prSet presAssocID="{243B906D-1C82-4649-B046-F991604AFA43}" presName="parentLin" presStyleCnt="0"/>
      <dgm:spPr/>
    </dgm:pt>
    <dgm:pt modelId="{AA4EC9D8-4132-444F-8C39-9F8E5CEA0F26}" type="pres">
      <dgm:prSet presAssocID="{243B906D-1C82-4649-B046-F991604AFA43}" presName="parentLeftMargin" presStyleLbl="node1" presStyleIdx="1" presStyleCnt="4"/>
      <dgm:spPr/>
    </dgm:pt>
    <dgm:pt modelId="{D0E82479-08C6-42F2-A55C-A0A85F5444C5}" type="pres">
      <dgm:prSet presAssocID="{243B906D-1C82-4649-B046-F991604AFA43}" presName="parentText" presStyleLbl="node1" presStyleIdx="2" presStyleCnt="4">
        <dgm:presLayoutVars>
          <dgm:chMax val="0"/>
          <dgm:bulletEnabled val="1"/>
        </dgm:presLayoutVars>
      </dgm:prSet>
      <dgm:spPr/>
    </dgm:pt>
    <dgm:pt modelId="{81B09789-4DBF-4FE6-B190-00CBD52C8772}" type="pres">
      <dgm:prSet presAssocID="{243B906D-1C82-4649-B046-F991604AFA43}" presName="negativeSpace" presStyleCnt="0"/>
      <dgm:spPr/>
    </dgm:pt>
    <dgm:pt modelId="{7B83EA47-8A37-494F-9B8B-AAC51E1B5A3A}" type="pres">
      <dgm:prSet presAssocID="{243B906D-1C82-4649-B046-F991604AFA43}" presName="childText" presStyleLbl="conFgAcc1" presStyleIdx="2" presStyleCnt="4">
        <dgm:presLayoutVars>
          <dgm:bulletEnabled val="1"/>
        </dgm:presLayoutVars>
      </dgm:prSet>
      <dgm:spPr/>
    </dgm:pt>
    <dgm:pt modelId="{983A04A1-DF4F-426B-93A6-58A3C216E01C}" type="pres">
      <dgm:prSet presAssocID="{E420739C-FD59-48AF-870C-CDD519F0AA42}" presName="spaceBetweenRectangles" presStyleCnt="0"/>
      <dgm:spPr/>
    </dgm:pt>
    <dgm:pt modelId="{E4C44C92-5420-49D6-8BF7-D2D7191FA5E8}" type="pres">
      <dgm:prSet presAssocID="{76898A3F-6F9B-436E-9B66-AA5390B4B3EE}" presName="parentLin" presStyleCnt="0"/>
      <dgm:spPr/>
    </dgm:pt>
    <dgm:pt modelId="{AC3B583C-2AD7-4D49-B91D-1693F8F925E0}" type="pres">
      <dgm:prSet presAssocID="{76898A3F-6F9B-436E-9B66-AA5390B4B3EE}" presName="parentLeftMargin" presStyleLbl="node1" presStyleIdx="2" presStyleCnt="4"/>
      <dgm:spPr/>
    </dgm:pt>
    <dgm:pt modelId="{08AC56B7-C1F1-48EE-A2CB-EEF8B1D7AA9E}" type="pres">
      <dgm:prSet presAssocID="{76898A3F-6F9B-436E-9B66-AA5390B4B3EE}" presName="parentText" presStyleLbl="node1" presStyleIdx="3" presStyleCnt="4">
        <dgm:presLayoutVars>
          <dgm:chMax val="0"/>
          <dgm:bulletEnabled val="1"/>
        </dgm:presLayoutVars>
      </dgm:prSet>
      <dgm:spPr/>
    </dgm:pt>
    <dgm:pt modelId="{6B52EC30-04D4-4296-8A45-C8FDBD3DF398}" type="pres">
      <dgm:prSet presAssocID="{76898A3F-6F9B-436E-9B66-AA5390B4B3EE}" presName="negativeSpace" presStyleCnt="0"/>
      <dgm:spPr/>
    </dgm:pt>
    <dgm:pt modelId="{8053AEEE-ADF5-4A59-A73D-8ADA419C40EB}" type="pres">
      <dgm:prSet presAssocID="{76898A3F-6F9B-436E-9B66-AA5390B4B3EE}" presName="childText" presStyleLbl="conFgAcc1" presStyleIdx="3" presStyleCnt="4">
        <dgm:presLayoutVars>
          <dgm:bulletEnabled val="1"/>
        </dgm:presLayoutVars>
      </dgm:prSet>
      <dgm:spPr/>
    </dgm:pt>
  </dgm:ptLst>
  <dgm:cxnLst>
    <dgm:cxn modelId="{FB61DF0A-795D-4C3A-BFCF-BA9D4288139B}" type="presOf" srcId="{18CD506E-449B-43F7-B484-F942E01DBA97}" destId="{A4E9D86F-4191-4823-9E9F-20A32E9092E6}" srcOrd="0" destOrd="0" presId="urn:microsoft.com/office/officeart/2005/8/layout/list1"/>
    <dgm:cxn modelId="{EB5CD711-95C1-4568-AD8B-C5CFFE8769F7}" type="presOf" srcId="{EA779DC7-FA10-49F8-92DC-C6E3298C98EE}" destId="{96E6D1C9-413E-4372-831E-DD23FDBAD900}" srcOrd="0" destOrd="0" presId="urn:microsoft.com/office/officeart/2005/8/layout/list1"/>
    <dgm:cxn modelId="{CDA0DB16-CD66-402A-BAB3-FD705C94C84C}" type="presOf" srcId="{76898A3F-6F9B-436E-9B66-AA5390B4B3EE}" destId="{08AC56B7-C1F1-48EE-A2CB-EEF8B1D7AA9E}" srcOrd="1" destOrd="0" presId="urn:microsoft.com/office/officeart/2005/8/layout/list1"/>
    <dgm:cxn modelId="{3B533D42-9CB2-43D1-A05A-96F941C83C01}" type="presOf" srcId="{243B906D-1C82-4649-B046-F991604AFA43}" destId="{D0E82479-08C6-42F2-A55C-A0A85F5444C5}" srcOrd="1" destOrd="0" presId="urn:microsoft.com/office/officeart/2005/8/layout/list1"/>
    <dgm:cxn modelId="{1542694A-C2C4-43DB-B748-9A49F652CACA}" type="presOf" srcId="{243B906D-1C82-4649-B046-F991604AFA43}" destId="{AA4EC9D8-4132-444F-8C39-9F8E5CEA0F26}" srcOrd="0" destOrd="0" presId="urn:microsoft.com/office/officeart/2005/8/layout/list1"/>
    <dgm:cxn modelId="{65229450-BAA5-4C66-AA65-1DDEDAA94A4A}" srcId="{6F999922-3470-4E38-9541-E24F8D54A715}" destId="{0D4F9D09-68D0-4A10-BA0B-57808562F2C6}" srcOrd="0" destOrd="0" parTransId="{1059703C-FE32-4ABD-B271-D5FB3AA963A7}" sibTransId="{9E2865E7-350F-4597-BF6C-EAB2C45FF3B1}"/>
    <dgm:cxn modelId="{01394952-0C47-4482-BED1-F6E65BEF1A00}" srcId="{EA779DC7-FA10-49F8-92DC-C6E3298C98EE}" destId="{AE32A3C6-EBE5-4EB5-A06D-3E1AC4F6266B}" srcOrd="0" destOrd="0" parTransId="{EE5E1509-9C55-4193-A7CA-4A9C9318F8F8}" sibTransId="{AD364882-833D-4C5B-AC69-68CF89BCC5DF}"/>
    <dgm:cxn modelId="{06599B75-1215-4B87-9860-4845998680B4}" type="presOf" srcId="{6F999922-3470-4E38-9541-E24F8D54A715}" destId="{65EB1951-E83B-49D9-AC14-E867FE4359D6}" srcOrd="1" destOrd="0" presId="urn:microsoft.com/office/officeart/2005/8/layout/list1"/>
    <dgm:cxn modelId="{3E4FD255-14D2-4D77-94C3-6455339F78A4}" type="presOf" srcId="{76898A3F-6F9B-436E-9B66-AA5390B4B3EE}" destId="{AC3B583C-2AD7-4D49-B91D-1693F8F925E0}" srcOrd="0" destOrd="0" presId="urn:microsoft.com/office/officeart/2005/8/layout/list1"/>
    <dgm:cxn modelId="{CB23AD80-C9D3-47C9-B10B-0DFFA470642B}" srcId="{EA779DC7-FA10-49F8-92DC-C6E3298C98EE}" destId="{243B906D-1C82-4649-B046-F991604AFA43}" srcOrd="2" destOrd="0" parTransId="{D847D2CF-9610-4327-BF82-8A1D39F991FC}" sibTransId="{E420739C-FD59-48AF-870C-CDD519F0AA42}"/>
    <dgm:cxn modelId="{A92FE580-4502-44EA-A557-695818C8A4FD}" type="presOf" srcId="{5C53F53E-0274-4FC3-BD9F-FB415BE810AA}" destId="{7B83EA47-8A37-494F-9B8B-AAC51E1B5A3A}" srcOrd="0" destOrd="0" presId="urn:microsoft.com/office/officeart/2005/8/layout/list1"/>
    <dgm:cxn modelId="{B099D48B-B5F8-4605-9016-1D8DC5EF65E8}" type="presOf" srcId="{6F999922-3470-4E38-9541-E24F8D54A715}" destId="{33A5499B-203D-459A-8B1F-703C5B86F84E}" srcOrd="0" destOrd="0" presId="urn:microsoft.com/office/officeart/2005/8/layout/list1"/>
    <dgm:cxn modelId="{A1CA589E-185B-4751-B07E-CC347857CBDE}" type="presOf" srcId="{AE32A3C6-EBE5-4EB5-A06D-3E1AC4F6266B}" destId="{68F66CBE-8F23-4F6E-8B74-D009B7267872}" srcOrd="1" destOrd="0" presId="urn:microsoft.com/office/officeart/2005/8/layout/list1"/>
    <dgm:cxn modelId="{2EDF73A9-8E8D-42C1-BEAA-CA6D7A3A7023}" srcId="{EA779DC7-FA10-49F8-92DC-C6E3298C98EE}" destId="{6F999922-3470-4E38-9541-E24F8D54A715}" srcOrd="1" destOrd="0" parTransId="{273772C0-0997-4A1F-90A7-8F370114AE7A}" sibTransId="{7C13CA39-1A57-4911-A661-82D675127724}"/>
    <dgm:cxn modelId="{C5DA3EB0-08CA-4152-8408-5802338DA43D}" srcId="{243B906D-1C82-4649-B046-F991604AFA43}" destId="{5C53F53E-0274-4FC3-BD9F-FB415BE810AA}" srcOrd="0" destOrd="0" parTransId="{E19CC771-EFC1-47F1-A289-093C65DC9662}" sibTransId="{73D74206-DAAF-47D5-879D-67FAB1D98185}"/>
    <dgm:cxn modelId="{7E2E5FB4-3D84-46FC-A600-34AE85AD3E8C}" type="presOf" srcId="{F1120C8D-8936-4133-A5CF-2169CD493065}" destId="{8053AEEE-ADF5-4A59-A73D-8ADA419C40EB}" srcOrd="0" destOrd="0" presId="urn:microsoft.com/office/officeart/2005/8/layout/list1"/>
    <dgm:cxn modelId="{BD5D99BC-BD40-4041-A3FD-3530838A1B22}" srcId="{AE32A3C6-EBE5-4EB5-A06D-3E1AC4F6266B}" destId="{18CD506E-449B-43F7-B484-F942E01DBA97}" srcOrd="0" destOrd="0" parTransId="{56730490-1692-4DE9-A5B1-1A421643A13A}" sibTransId="{1320125B-5141-45C5-9804-019AE61F874D}"/>
    <dgm:cxn modelId="{12BD5ABD-9FE1-4E05-AB7A-6EB90D500CBC}" type="presOf" srcId="{0D4F9D09-68D0-4A10-BA0B-57808562F2C6}" destId="{343D3CFC-72ED-4498-A9BF-5AB7399453D0}" srcOrd="0" destOrd="0" presId="urn:microsoft.com/office/officeart/2005/8/layout/list1"/>
    <dgm:cxn modelId="{8C3D14CD-A22A-4B44-A76F-45A39F22BEF8}" srcId="{EA779DC7-FA10-49F8-92DC-C6E3298C98EE}" destId="{76898A3F-6F9B-436E-9B66-AA5390B4B3EE}" srcOrd="3" destOrd="0" parTransId="{01F675D4-EC2E-4B0C-9B0B-BCFCC87CE9E4}" sibTransId="{EE35464C-767D-47B5-95EB-305E1598323F}"/>
    <dgm:cxn modelId="{868356DC-BBA6-429F-86A0-BBC4466FB834}" type="presOf" srcId="{AE32A3C6-EBE5-4EB5-A06D-3E1AC4F6266B}" destId="{F4F082F8-644F-4359-BEEA-77D47C9DEA7B}" srcOrd="0" destOrd="0" presId="urn:microsoft.com/office/officeart/2005/8/layout/list1"/>
    <dgm:cxn modelId="{9C60BFE4-FE7C-4054-B4E5-AB8A926E2694}" srcId="{76898A3F-6F9B-436E-9B66-AA5390B4B3EE}" destId="{F1120C8D-8936-4133-A5CF-2169CD493065}" srcOrd="0" destOrd="0" parTransId="{43B36E8D-2108-4F90-8895-FC2D306D4272}" sibTransId="{AD00CE96-A7EB-4559-A25B-6CD29E7183E2}"/>
    <dgm:cxn modelId="{43FC12AC-D03A-459A-B99F-45526129847E}" type="presParOf" srcId="{96E6D1C9-413E-4372-831E-DD23FDBAD900}" destId="{3DD34AA8-5D2D-499E-ADDC-67671E66C39A}" srcOrd="0" destOrd="0" presId="urn:microsoft.com/office/officeart/2005/8/layout/list1"/>
    <dgm:cxn modelId="{B8477AD8-07C5-4B99-9736-B0000121BB73}" type="presParOf" srcId="{3DD34AA8-5D2D-499E-ADDC-67671E66C39A}" destId="{F4F082F8-644F-4359-BEEA-77D47C9DEA7B}" srcOrd="0" destOrd="0" presId="urn:microsoft.com/office/officeart/2005/8/layout/list1"/>
    <dgm:cxn modelId="{EE9D1B52-5B20-4F38-BFAF-33DB1E8F09A4}" type="presParOf" srcId="{3DD34AA8-5D2D-499E-ADDC-67671E66C39A}" destId="{68F66CBE-8F23-4F6E-8B74-D009B7267872}" srcOrd="1" destOrd="0" presId="urn:microsoft.com/office/officeart/2005/8/layout/list1"/>
    <dgm:cxn modelId="{C0F3737D-958E-4EE0-93F0-37282B0B9361}" type="presParOf" srcId="{96E6D1C9-413E-4372-831E-DD23FDBAD900}" destId="{8291F612-D86C-4D28-96E5-A644F5044C1F}" srcOrd="1" destOrd="0" presId="urn:microsoft.com/office/officeart/2005/8/layout/list1"/>
    <dgm:cxn modelId="{0A137585-D168-4AD9-A367-3087FC24DB69}" type="presParOf" srcId="{96E6D1C9-413E-4372-831E-DD23FDBAD900}" destId="{A4E9D86F-4191-4823-9E9F-20A32E9092E6}" srcOrd="2" destOrd="0" presId="urn:microsoft.com/office/officeart/2005/8/layout/list1"/>
    <dgm:cxn modelId="{070FDA65-34FB-4E58-88AE-EBA2A51914BD}" type="presParOf" srcId="{96E6D1C9-413E-4372-831E-DD23FDBAD900}" destId="{F94C0450-D75D-4430-880F-5D267E7320D8}" srcOrd="3" destOrd="0" presId="urn:microsoft.com/office/officeart/2005/8/layout/list1"/>
    <dgm:cxn modelId="{4F8C0809-1267-4E30-8019-6D9C73F558C7}" type="presParOf" srcId="{96E6D1C9-413E-4372-831E-DD23FDBAD900}" destId="{046ABDDA-978A-403A-8E33-035419FBFFFC}" srcOrd="4" destOrd="0" presId="urn:microsoft.com/office/officeart/2005/8/layout/list1"/>
    <dgm:cxn modelId="{7ACD05FF-8702-40DB-9CD8-88773E129BBE}" type="presParOf" srcId="{046ABDDA-978A-403A-8E33-035419FBFFFC}" destId="{33A5499B-203D-459A-8B1F-703C5B86F84E}" srcOrd="0" destOrd="0" presId="urn:microsoft.com/office/officeart/2005/8/layout/list1"/>
    <dgm:cxn modelId="{5D139283-503D-44E3-9CBC-1B9B8611AB81}" type="presParOf" srcId="{046ABDDA-978A-403A-8E33-035419FBFFFC}" destId="{65EB1951-E83B-49D9-AC14-E867FE4359D6}" srcOrd="1" destOrd="0" presId="urn:microsoft.com/office/officeart/2005/8/layout/list1"/>
    <dgm:cxn modelId="{CC95C593-0F3B-42CD-8B03-61D11FB28440}" type="presParOf" srcId="{96E6D1C9-413E-4372-831E-DD23FDBAD900}" destId="{9A98AEF3-3D10-4E60-A715-727684E697E4}" srcOrd="5" destOrd="0" presId="urn:microsoft.com/office/officeart/2005/8/layout/list1"/>
    <dgm:cxn modelId="{605903F7-95F7-4233-B3F0-0C718324608E}" type="presParOf" srcId="{96E6D1C9-413E-4372-831E-DD23FDBAD900}" destId="{343D3CFC-72ED-4498-A9BF-5AB7399453D0}" srcOrd="6" destOrd="0" presId="urn:microsoft.com/office/officeart/2005/8/layout/list1"/>
    <dgm:cxn modelId="{2F1CD022-1D67-4543-BEAF-DFC5E04D2BCF}" type="presParOf" srcId="{96E6D1C9-413E-4372-831E-DD23FDBAD900}" destId="{5C2D20DA-17D9-43E0-A1BC-8B8132AF14B0}" srcOrd="7" destOrd="0" presId="urn:microsoft.com/office/officeart/2005/8/layout/list1"/>
    <dgm:cxn modelId="{EA312CB1-09CA-41C8-9411-10FA4CCFF8C7}" type="presParOf" srcId="{96E6D1C9-413E-4372-831E-DD23FDBAD900}" destId="{C63242A7-5205-40ED-B285-EBF69B6B1CCB}" srcOrd="8" destOrd="0" presId="urn:microsoft.com/office/officeart/2005/8/layout/list1"/>
    <dgm:cxn modelId="{A5FCD376-07EA-4269-9BF4-F7BA587FA9B6}" type="presParOf" srcId="{C63242A7-5205-40ED-B285-EBF69B6B1CCB}" destId="{AA4EC9D8-4132-444F-8C39-9F8E5CEA0F26}" srcOrd="0" destOrd="0" presId="urn:microsoft.com/office/officeart/2005/8/layout/list1"/>
    <dgm:cxn modelId="{7018094C-C157-4198-86F9-480B54739251}" type="presParOf" srcId="{C63242A7-5205-40ED-B285-EBF69B6B1CCB}" destId="{D0E82479-08C6-42F2-A55C-A0A85F5444C5}" srcOrd="1" destOrd="0" presId="urn:microsoft.com/office/officeart/2005/8/layout/list1"/>
    <dgm:cxn modelId="{5B23CBC9-B48E-4C32-A350-4647DA084DAC}" type="presParOf" srcId="{96E6D1C9-413E-4372-831E-DD23FDBAD900}" destId="{81B09789-4DBF-4FE6-B190-00CBD52C8772}" srcOrd="9" destOrd="0" presId="urn:microsoft.com/office/officeart/2005/8/layout/list1"/>
    <dgm:cxn modelId="{8163B0CE-0541-467D-8A65-B370AB73DBA0}" type="presParOf" srcId="{96E6D1C9-413E-4372-831E-DD23FDBAD900}" destId="{7B83EA47-8A37-494F-9B8B-AAC51E1B5A3A}" srcOrd="10" destOrd="0" presId="urn:microsoft.com/office/officeart/2005/8/layout/list1"/>
    <dgm:cxn modelId="{DF40F925-3730-4F50-B23F-D956ACA62FE2}" type="presParOf" srcId="{96E6D1C9-413E-4372-831E-DD23FDBAD900}" destId="{983A04A1-DF4F-426B-93A6-58A3C216E01C}" srcOrd="11" destOrd="0" presId="urn:microsoft.com/office/officeart/2005/8/layout/list1"/>
    <dgm:cxn modelId="{D4AD9ED5-0A52-40AD-9195-DE51ED3794DE}" type="presParOf" srcId="{96E6D1C9-413E-4372-831E-DD23FDBAD900}" destId="{E4C44C92-5420-49D6-8BF7-D2D7191FA5E8}" srcOrd="12" destOrd="0" presId="urn:microsoft.com/office/officeart/2005/8/layout/list1"/>
    <dgm:cxn modelId="{AFD18660-B26C-4021-AFA3-09E48D7BA634}" type="presParOf" srcId="{E4C44C92-5420-49D6-8BF7-D2D7191FA5E8}" destId="{AC3B583C-2AD7-4D49-B91D-1693F8F925E0}" srcOrd="0" destOrd="0" presId="urn:microsoft.com/office/officeart/2005/8/layout/list1"/>
    <dgm:cxn modelId="{56955226-9243-452A-B385-A6F7DCCEB353}" type="presParOf" srcId="{E4C44C92-5420-49D6-8BF7-D2D7191FA5E8}" destId="{08AC56B7-C1F1-48EE-A2CB-EEF8B1D7AA9E}" srcOrd="1" destOrd="0" presId="urn:microsoft.com/office/officeart/2005/8/layout/list1"/>
    <dgm:cxn modelId="{89EC998C-0E4B-4657-8F91-6663669FEBEE}" type="presParOf" srcId="{96E6D1C9-413E-4372-831E-DD23FDBAD900}" destId="{6B52EC30-04D4-4296-8A45-C8FDBD3DF398}" srcOrd="13" destOrd="0" presId="urn:microsoft.com/office/officeart/2005/8/layout/list1"/>
    <dgm:cxn modelId="{35E54C65-0A57-421A-8C80-6352603EA1FC}" type="presParOf" srcId="{96E6D1C9-413E-4372-831E-DD23FDBAD900}" destId="{8053AEEE-ADF5-4A59-A73D-8ADA419C40E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64B4CC-FC1C-42C0-A942-713B4C5992A2}" type="doc">
      <dgm:prSet loTypeId="urn:microsoft.com/office/officeart/2024/layout/NumberedTitleCardList#1" loCatId="textcard" qsTypeId="urn:microsoft.com/office/officeart/2005/8/quickstyle/simple1#2" qsCatId="simple" csTypeId="urn:microsoft.com/office/officeart/2005/8/colors/accent1_2#2" csCatId="accent1" phldr="1"/>
      <dgm:spPr/>
      <dgm:t>
        <a:bodyPr/>
        <a:lstStyle/>
        <a:p>
          <a:endParaRPr lang="en-US"/>
        </a:p>
      </dgm:t>
    </dgm:pt>
    <dgm:pt modelId="{BB0E0507-31DE-4A26-94D6-5E98FB953668}" type="pres">
      <dgm:prSet presAssocID="{7564B4CC-FC1C-42C0-A942-713B4C5992A2}" presName="Name0" presStyleCnt="0">
        <dgm:presLayoutVars>
          <dgm:dir/>
          <dgm:animLvl val="lvl"/>
          <dgm:resizeHandles val="exact"/>
        </dgm:presLayoutVars>
      </dgm:prSet>
      <dgm:spPr/>
    </dgm:pt>
  </dgm:ptLst>
  <dgm:cxnLst>
    <dgm:cxn modelId="{E63F4406-A345-4AEF-B1CF-7110206ED2FA}" type="presOf" srcId="{7564B4CC-FC1C-42C0-A942-713B4C5992A2}" destId="{BB0E0507-31DE-4A26-94D6-5E98FB953668}" srcOrd="0" destOrd="0" presId="urn:microsoft.com/office/officeart/2024/layout/NumberedTitleCard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911919-985F-4AE1-B371-4693DAEF21B9}" type="doc">
      <dgm:prSet loTypeId="urn:microsoft.com/office/officeart/2005/8/layout/hierarchy3" loCatId="list" qsTypeId="urn:microsoft.com/office/officeart/2005/8/quickstyle/3d3#1" qsCatId="3D" csTypeId="urn:microsoft.com/office/officeart/2005/8/colors/accent2_2#2" csCatId="accent2" phldr="1"/>
      <dgm:spPr/>
      <dgm:t>
        <a:bodyPr/>
        <a:lstStyle/>
        <a:p>
          <a:endParaRPr lang="en-US"/>
        </a:p>
      </dgm:t>
    </dgm:pt>
    <dgm:pt modelId="{78019F87-1838-4B20-8B0A-E46ED30FE156}">
      <dgm:prSet phldrT="Description"/>
      <dgm:spPr/>
      <dgm:t>
        <a:bodyPr/>
        <a:lstStyle/>
        <a:p>
          <a:r>
            <a:rPr lang="en-US" dirty="0">
              <a:latin typeface="Verdana" panose="020B0604030504040204" pitchFamily="34" charset="0"/>
              <a:ea typeface="Verdana" panose="020B0604030504040204" pitchFamily="34" charset="0"/>
              <a:cs typeface="Verdana" panose="020B0604030504040204" pitchFamily="34" charset="0"/>
            </a:rPr>
            <a:t>Means connecting with other systems, files, and services so data moves between them accurately and reliably, instead of being re-keyed by hand.</a:t>
          </a:r>
          <a:endParaRPr lang="en-US" dirty="0"/>
        </a:p>
      </dgm:t>
    </dgm:pt>
    <dgm:pt modelId="{614D6F83-3394-437F-9803-942643D39371}" type="parTrans" cxnId="{DCBD252B-D0B3-4D81-9660-4732428AF0D2}">
      <dgm:prSet/>
      <dgm:spPr/>
      <dgm:t>
        <a:bodyPr/>
        <a:lstStyle/>
        <a:p>
          <a:endParaRPr lang="en-US"/>
        </a:p>
      </dgm:t>
    </dgm:pt>
    <dgm:pt modelId="{2D5FE42A-134F-44D9-B493-D550776F50A1}" type="sibTrans" cxnId="{DCBD252B-D0B3-4D81-9660-4732428AF0D2}">
      <dgm:prSet phldrT="01" phldr="0"/>
      <dgm:spPr/>
      <dgm:t>
        <a:bodyPr/>
        <a:lstStyle/>
        <a:p>
          <a:endParaRPr lang="en-US"/>
        </a:p>
      </dgm:t>
    </dgm:pt>
    <dgm:pt modelId="{BD06A32A-B88D-42DA-ADFE-D66E974184AE}">
      <dgm:prSet/>
      <dgm:spPr/>
      <dgm:t>
        <a:bodyPr/>
        <a:lstStyle/>
        <a:p>
          <a:r>
            <a:rPr lang="en-US" dirty="0">
              <a:latin typeface="Verdana" panose="020B0604030504040204" pitchFamily="34" charset="0"/>
              <a:ea typeface="Verdana" panose="020B0604030504040204" pitchFamily="34" charset="0"/>
              <a:cs typeface="Verdana" panose="020B0604030504040204" pitchFamily="34" charset="0"/>
            </a:rPr>
            <a:t>It spans one-time data loads through to ongoing automated exchanges.</a:t>
          </a:r>
        </a:p>
      </dgm:t>
    </dgm:pt>
    <dgm:pt modelId="{8945C6EE-F195-4778-9101-D01CB61396C0}" type="parTrans" cxnId="{4BFE603A-BBEF-4DC6-85EF-BFDF1D6DD477}">
      <dgm:prSet/>
      <dgm:spPr/>
      <dgm:t>
        <a:bodyPr/>
        <a:lstStyle/>
        <a:p>
          <a:endParaRPr lang="en-US"/>
        </a:p>
      </dgm:t>
    </dgm:pt>
    <dgm:pt modelId="{00AF6871-E10B-40DF-B1D2-BFEACB35A749}" type="sibTrans" cxnId="{4BFE603A-BBEF-4DC6-85EF-BFDF1D6DD477}">
      <dgm:prSet phldrT="02" phldr="0"/>
      <dgm:spPr/>
      <dgm:t>
        <a:bodyPr/>
        <a:lstStyle/>
        <a:p>
          <a:endParaRPr lang="en-US"/>
        </a:p>
      </dgm:t>
    </dgm:pt>
    <dgm:pt modelId="{E975E7F5-0DCB-4F4C-B03C-09E307554B9F}">
      <dgm:prSet/>
      <dgm:spPr/>
      <dgm:t>
        <a:bodyPr/>
        <a:lstStyle/>
        <a:p>
          <a:r>
            <a:rPr lang="en-US" dirty="0">
              <a:latin typeface="Verdana" panose="020B0604030504040204" pitchFamily="34" charset="0"/>
              <a:ea typeface="Verdana" panose="020B0604030504040204" pitchFamily="34" charset="0"/>
              <a:cs typeface="Verdana" panose="020B0604030504040204" pitchFamily="34" charset="0"/>
            </a:rPr>
            <a:t>Keeps a single trusted version of your master and transactional data, so downstream reporting and analysis stay consistent.</a:t>
          </a:r>
        </a:p>
      </dgm:t>
    </dgm:pt>
    <dgm:pt modelId="{C1D802C5-8887-4F6F-89D2-14B65FEDB8DC}" type="parTrans" cxnId="{63EEA117-4C20-4A20-AF8A-38A8D093ED1C}">
      <dgm:prSet/>
      <dgm:spPr/>
      <dgm:t>
        <a:bodyPr/>
        <a:lstStyle/>
        <a:p>
          <a:endParaRPr lang="en-US"/>
        </a:p>
      </dgm:t>
    </dgm:pt>
    <dgm:pt modelId="{BF7F174C-FAFB-4781-9636-0E67ADFD26AB}" type="sibTrans" cxnId="{63EEA117-4C20-4A20-AF8A-38A8D093ED1C}">
      <dgm:prSet phldrT="03" phldr="0"/>
      <dgm:spPr/>
      <dgm:t>
        <a:bodyPr/>
        <a:lstStyle/>
        <a:p>
          <a:endParaRPr lang="en-US"/>
        </a:p>
      </dgm:t>
    </dgm:pt>
    <dgm:pt modelId="{3B052E79-0F78-44B3-8097-5745539AE8E8}" type="pres">
      <dgm:prSet presAssocID="{47911919-985F-4AE1-B371-4693DAEF21B9}" presName="diagram" presStyleCnt="0">
        <dgm:presLayoutVars>
          <dgm:chPref val="1"/>
          <dgm:dir/>
          <dgm:animOne val="branch"/>
          <dgm:animLvl val="lvl"/>
          <dgm:resizeHandles/>
        </dgm:presLayoutVars>
      </dgm:prSet>
      <dgm:spPr/>
    </dgm:pt>
    <dgm:pt modelId="{D08D5477-C87D-47B0-A5BB-055C616C1913}" type="pres">
      <dgm:prSet presAssocID="{78019F87-1838-4B20-8B0A-E46ED30FE156}" presName="root" presStyleCnt="0"/>
      <dgm:spPr/>
    </dgm:pt>
    <dgm:pt modelId="{D2CB312E-3029-4104-9AC1-3D2FB418837C}" type="pres">
      <dgm:prSet presAssocID="{78019F87-1838-4B20-8B0A-E46ED30FE156}" presName="rootComposite" presStyleCnt="0"/>
      <dgm:spPr/>
    </dgm:pt>
    <dgm:pt modelId="{4A9BE596-7616-4953-9B01-A02ADC8E1DE4}" type="pres">
      <dgm:prSet presAssocID="{78019F87-1838-4B20-8B0A-E46ED30FE156}" presName="rootText" presStyleLbl="node1" presStyleIdx="0" presStyleCnt="3" custScaleX="104837" custScaleY="212367"/>
      <dgm:spPr/>
    </dgm:pt>
    <dgm:pt modelId="{5EFC3CB1-F873-4F1D-A1C5-45B7990BF44A}" type="pres">
      <dgm:prSet presAssocID="{78019F87-1838-4B20-8B0A-E46ED30FE156}" presName="rootConnector" presStyleLbl="node1" presStyleIdx="0" presStyleCnt="3"/>
      <dgm:spPr/>
    </dgm:pt>
    <dgm:pt modelId="{50A80D75-A93A-4B6E-87B8-1CB66D4D858F}" type="pres">
      <dgm:prSet presAssocID="{78019F87-1838-4B20-8B0A-E46ED30FE156}" presName="childShape" presStyleCnt="0"/>
      <dgm:spPr/>
    </dgm:pt>
    <dgm:pt modelId="{7CD1F7B4-EA18-48E8-9DAF-E59B87EC8883}" type="pres">
      <dgm:prSet presAssocID="{BD06A32A-B88D-42DA-ADFE-D66E974184AE}" presName="root" presStyleCnt="0"/>
      <dgm:spPr/>
    </dgm:pt>
    <dgm:pt modelId="{8F875312-2581-4AF8-97F3-F3FC8F5B46C6}" type="pres">
      <dgm:prSet presAssocID="{BD06A32A-B88D-42DA-ADFE-D66E974184AE}" presName="rootComposite" presStyleCnt="0"/>
      <dgm:spPr/>
    </dgm:pt>
    <dgm:pt modelId="{190B5669-D3A0-4524-A014-990DA30D2C07}" type="pres">
      <dgm:prSet presAssocID="{BD06A32A-B88D-42DA-ADFE-D66E974184AE}" presName="rootText" presStyleLbl="node1" presStyleIdx="1" presStyleCnt="3" custScaleX="104837" custScaleY="212367"/>
      <dgm:spPr/>
    </dgm:pt>
    <dgm:pt modelId="{3E2C35FB-217B-42EE-B47D-B24AEC3CC190}" type="pres">
      <dgm:prSet presAssocID="{BD06A32A-B88D-42DA-ADFE-D66E974184AE}" presName="rootConnector" presStyleLbl="node1" presStyleIdx="1" presStyleCnt="3"/>
      <dgm:spPr/>
    </dgm:pt>
    <dgm:pt modelId="{E09087F0-5F84-45C7-A98B-C7C3F776930F}" type="pres">
      <dgm:prSet presAssocID="{BD06A32A-B88D-42DA-ADFE-D66E974184AE}" presName="childShape" presStyleCnt="0"/>
      <dgm:spPr/>
    </dgm:pt>
    <dgm:pt modelId="{CCB18D6F-27EE-45FC-8F97-04035EBCC07D}" type="pres">
      <dgm:prSet presAssocID="{E975E7F5-0DCB-4F4C-B03C-09E307554B9F}" presName="root" presStyleCnt="0"/>
      <dgm:spPr/>
    </dgm:pt>
    <dgm:pt modelId="{267521D5-3BC8-4632-A95C-F53D7BDCB31D}" type="pres">
      <dgm:prSet presAssocID="{E975E7F5-0DCB-4F4C-B03C-09E307554B9F}" presName="rootComposite" presStyleCnt="0"/>
      <dgm:spPr/>
    </dgm:pt>
    <dgm:pt modelId="{1E593AA3-8056-43EF-BFB7-80D159015D06}" type="pres">
      <dgm:prSet presAssocID="{E975E7F5-0DCB-4F4C-B03C-09E307554B9F}" presName="rootText" presStyleLbl="node1" presStyleIdx="2" presStyleCnt="3" custScaleX="104837" custScaleY="212367"/>
      <dgm:spPr/>
    </dgm:pt>
    <dgm:pt modelId="{039BB1C7-69FB-4718-B327-748DFF1D424F}" type="pres">
      <dgm:prSet presAssocID="{E975E7F5-0DCB-4F4C-B03C-09E307554B9F}" presName="rootConnector" presStyleLbl="node1" presStyleIdx="2" presStyleCnt="3"/>
      <dgm:spPr/>
    </dgm:pt>
    <dgm:pt modelId="{CAC3D29D-6B01-47D3-B435-330D9AF8A805}" type="pres">
      <dgm:prSet presAssocID="{E975E7F5-0DCB-4F4C-B03C-09E307554B9F}" presName="childShape" presStyleCnt="0"/>
      <dgm:spPr/>
    </dgm:pt>
  </dgm:ptLst>
  <dgm:cxnLst>
    <dgm:cxn modelId="{63EEA117-4C20-4A20-AF8A-38A8D093ED1C}" srcId="{47911919-985F-4AE1-B371-4693DAEF21B9}" destId="{E975E7F5-0DCB-4F4C-B03C-09E307554B9F}" srcOrd="2" destOrd="0" parTransId="{C1D802C5-8887-4F6F-89D2-14B65FEDB8DC}" sibTransId="{BF7F174C-FAFB-4781-9636-0E67ADFD26AB}"/>
    <dgm:cxn modelId="{52751A1B-AEF8-47B5-95DA-9D6C6359D178}" type="presOf" srcId="{47911919-985F-4AE1-B371-4693DAEF21B9}" destId="{3B052E79-0F78-44B3-8097-5745539AE8E8}" srcOrd="0" destOrd="0" presId="urn:microsoft.com/office/officeart/2005/8/layout/hierarchy3"/>
    <dgm:cxn modelId="{DCBD252B-D0B3-4D81-9660-4732428AF0D2}" srcId="{47911919-985F-4AE1-B371-4693DAEF21B9}" destId="{78019F87-1838-4B20-8B0A-E46ED30FE156}" srcOrd="0" destOrd="0" parTransId="{614D6F83-3394-437F-9803-942643D39371}" sibTransId="{2D5FE42A-134F-44D9-B493-D550776F50A1}"/>
    <dgm:cxn modelId="{4BFE603A-BBEF-4DC6-85EF-BFDF1D6DD477}" srcId="{47911919-985F-4AE1-B371-4693DAEF21B9}" destId="{BD06A32A-B88D-42DA-ADFE-D66E974184AE}" srcOrd="1" destOrd="0" parTransId="{8945C6EE-F195-4778-9101-D01CB61396C0}" sibTransId="{00AF6871-E10B-40DF-B1D2-BFEACB35A749}"/>
    <dgm:cxn modelId="{FD6C9D40-65C8-4F54-8390-761EDC38490D}" type="presOf" srcId="{BD06A32A-B88D-42DA-ADFE-D66E974184AE}" destId="{3E2C35FB-217B-42EE-B47D-B24AEC3CC190}" srcOrd="1" destOrd="0" presId="urn:microsoft.com/office/officeart/2005/8/layout/hierarchy3"/>
    <dgm:cxn modelId="{BB975385-E77F-455C-A8C3-5145CA4A8313}" type="presOf" srcId="{78019F87-1838-4B20-8B0A-E46ED30FE156}" destId="{5EFC3CB1-F873-4F1D-A1C5-45B7990BF44A}" srcOrd="1" destOrd="0" presId="urn:microsoft.com/office/officeart/2005/8/layout/hierarchy3"/>
    <dgm:cxn modelId="{81B08785-DDA3-4EFA-AACD-2C6B79AC62F2}" type="presOf" srcId="{E975E7F5-0DCB-4F4C-B03C-09E307554B9F}" destId="{1E593AA3-8056-43EF-BFB7-80D159015D06}" srcOrd="0" destOrd="0" presId="urn:microsoft.com/office/officeart/2005/8/layout/hierarchy3"/>
    <dgm:cxn modelId="{31BCF4A0-67C9-45AD-844F-ADB2011B4F35}" type="presOf" srcId="{E975E7F5-0DCB-4F4C-B03C-09E307554B9F}" destId="{039BB1C7-69FB-4718-B327-748DFF1D424F}" srcOrd="1" destOrd="0" presId="urn:microsoft.com/office/officeart/2005/8/layout/hierarchy3"/>
    <dgm:cxn modelId="{46FF76A4-A40F-48C0-89D4-A0A3B589F7DE}" type="presOf" srcId="{BD06A32A-B88D-42DA-ADFE-D66E974184AE}" destId="{190B5669-D3A0-4524-A014-990DA30D2C07}" srcOrd="0" destOrd="0" presId="urn:microsoft.com/office/officeart/2005/8/layout/hierarchy3"/>
    <dgm:cxn modelId="{F064F7C9-3BCD-4597-9623-00B466460CF2}" type="presOf" srcId="{78019F87-1838-4B20-8B0A-E46ED30FE156}" destId="{4A9BE596-7616-4953-9B01-A02ADC8E1DE4}" srcOrd="0" destOrd="0" presId="urn:microsoft.com/office/officeart/2005/8/layout/hierarchy3"/>
    <dgm:cxn modelId="{F57A1213-2A35-422C-8EDA-B7EEF212B8E0}" type="presParOf" srcId="{3B052E79-0F78-44B3-8097-5745539AE8E8}" destId="{D08D5477-C87D-47B0-A5BB-055C616C1913}" srcOrd="0" destOrd="0" presId="urn:microsoft.com/office/officeart/2005/8/layout/hierarchy3"/>
    <dgm:cxn modelId="{06416110-6023-4BC7-B2CF-3E7FE72678D4}" type="presParOf" srcId="{D08D5477-C87D-47B0-A5BB-055C616C1913}" destId="{D2CB312E-3029-4104-9AC1-3D2FB418837C}" srcOrd="0" destOrd="0" presId="urn:microsoft.com/office/officeart/2005/8/layout/hierarchy3"/>
    <dgm:cxn modelId="{FA30FAEE-F78C-4218-890F-19C64260B42F}" type="presParOf" srcId="{D2CB312E-3029-4104-9AC1-3D2FB418837C}" destId="{4A9BE596-7616-4953-9B01-A02ADC8E1DE4}" srcOrd="0" destOrd="0" presId="urn:microsoft.com/office/officeart/2005/8/layout/hierarchy3"/>
    <dgm:cxn modelId="{E4EC078B-BA25-461B-95C7-46A2082296F4}" type="presParOf" srcId="{D2CB312E-3029-4104-9AC1-3D2FB418837C}" destId="{5EFC3CB1-F873-4F1D-A1C5-45B7990BF44A}" srcOrd="1" destOrd="0" presId="urn:microsoft.com/office/officeart/2005/8/layout/hierarchy3"/>
    <dgm:cxn modelId="{426998DF-7456-4733-91FC-2581E9876F68}" type="presParOf" srcId="{D08D5477-C87D-47B0-A5BB-055C616C1913}" destId="{50A80D75-A93A-4B6E-87B8-1CB66D4D858F}" srcOrd="1" destOrd="0" presId="urn:microsoft.com/office/officeart/2005/8/layout/hierarchy3"/>
    <dgm:cxn modelId="{015B327D-6B4F-468B-9BE7-D7BE5DDC56AA}" type="presParOf" srcId="{3B052E79-0F78-44B3-8097-5745539AE8E8}" destId="{7CD1F7B4-EA18-48E8-9DAF-E59B87EC8883}" srcOrd="1" destOrd="0" presId="urn:microsoft.com/office/officeart/2005/8/layout/hierarchy3"/>
    <dgm:cxn modelId="{37E139FE-A586-45E3-BE4A-1534BE7BAE97}" type="presParOf" srcId="{7CD1F7B4-EA18-48E8-9DAF-E59B87EC8883}" destId="{8F875312-2581-4AF8-97F3-F3FC8F5B46C6}" srcOrd="0" destOrd="0" presId="urn:microsoft.com/office/officeart/2005/8/layout/hierarchy3"/>
    <dgm:cxn modelId="{5902D62D-0775-439B-9B47-97082A55DD3E}" type="presParOf" srcId="{8F875312-2581-4AF8-97F3-F3FC8F5B46C6}" destId="{190B5669-D3A0-4524-A014-990DA30D2C07}" srcOrd="0" destOrd="0" presId="urn:microsoft.com/office/officeart/2005/8/layout/hierarchy3"/>
    <dgm:cxn modelId="{E9D99E5B-9261-4392-BEFB-54D8B241F9B7}" type="presParOf" srcId="{8F875312-2581-4AF8-97F3-F3FC8F5B46C6}" destId="{3E2C35FB-217B-42EE-B47D-B24AEC3CC190}" srcOrd="1" destOrd="0" presId="urn:microsoft.com/office/officeart/2005/8/layout/hierarchy3"/>
    <dgm:cxn modelId="{6E952263-B625-4C12-8704-A28297359370}" type="presParOf" srcId="{7CD1F7B4-EA18-48E8-9DAF-E59B87EC8883}" destId="{E09087F0-5F84-45C7-A98B-C7C3F776930F}" srcOrd="1" destOrd="0" presId="urn:microsoft.com/office/officeart/2005/8/layout/hierarchy3"/>
    <dgm:cxn modelId="{D74CF541-CF56-49DD-AD0A-4A4FCD5C74BE}" type="presParOf" srcId="{3B052E79-0F78-44B3-8097-5745539AE8E8}" destId="{CCB18D6F-27EE-45FC-8F97-04035EBCC07D}" srcOrd="2" destOrd="0" presId="urn:microsoft.com/office/officeart/2005/8/layout/hierarchy3"/>
    <dgm:cxn modelId="{F2C2B2AD-32E9-4BE5-A83B-5003EF770E9C}" type="presParOf" srcId="{CCB18D6F-27EE-45FC-8F97-04035EBCC07D}" destId="{267521D5-3BC8-4632-A95C-F53D7BDCB31D}" srcOrd="0" destOrd="0" presId="urn:microsoft.com/office/officeart/2005/8/layout/hierarchy3"/>
    <dgm:cxn modelId="{A993D93A-8175-484F-8EE5-230B1BE9F4DC}" type="presParOf" srcId="{267521D5-3BC8-4632-A95C-F53D7BDCB31D}" destId="{1E593AA3-8056-43EF-BFB7-80D159015D06}" srcOrd="0" destOrd="0" presId="urn:microsoft.com/office/officeart/2005/8/layout/hierarchy3"/>
    <dgm:cxn modelId="{9C4B2995-C4E3-4CB2-A5F0-59B838BC7B22}" type="presParOf" srcId="{267521D5-3BC8-4632-A95C-F53D7BDCB31D}" destId="{039BB1C7-69FB-4718-B327-748DFF1D424F}" srcOrd="1" destOrd="0" presId="urn:microsoft.com/office/officeart/2005/8/layout/hierarchy3"/>
    <dgm:cxn modelId="{1569A42A-94EC-40E7-A771-E4E992118EB6}" type="presParOf" srcId="{CCB18D6F-27EE-45FC-8F97-04035EBCC07D}" destId="{CAC3D29D-6B01-47D3-B435-330D9AF8A805}" srcOrd="1"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2" qsCatId="3D" csTypeId="urn:microsoft.com/office/officeart/2005/8/colors/accent2_2#3" csCatId="accent2" phldr="1"/>
      <dgm:spPr/>
      <dgm:t>
        <a:bodyPr/>
        <a:lstStyle/>
        <a:p>
          <a:endParaRPr lang="en-US"/>
        </a:p>
      </dgm:t>
    </dgm:pt>
    <dgm:pt modelId="{6B8ED699-63A9-4D45-BA90-27F78EC68538}">
      <dgm:prSet phldrT="[Text]" custT="1"/>
      <dgm:spPr/>
      <dgm:t>
        <a:bodyPr/>
        <a:lstStyle/>
        <a:p>
          <a:r>
            <a:rPr lang="en-US" sz="2000" dirty="0"/>
            <a:t>What it is:</a:t>
          </a:r>
        </a:p>
      </dgm:t>
    </dgm:pt>
    <dgm:pt modelId="{259947B1-56FA-429C-8A91-A0177CADE5DD}" type="parTrans" cxnId="{28D0C377-B1B9-423F-AFAA-FD249449E71C}">
      <dgm:prSet/>
      <dgm:spPr/>
      <dgm:t>
        <a:bodyPr/>
        <a:lstStyle/>
        <a:p>
          <a:endParaRPr lang="en-US" sz="2000"/>
        </a:p>
      </dgm:t>
    </dgm:pt>
    <dgm:pt modelId="{D653B548-7E88-428B-9B2E-C0F6968209D6}" type="sibTrans" cxnId="{28D0C377-B1B9-423F-AFAA-FD249449E71C}">
      <dgm:prSet/>
      <dgm:spPr/>
      <dgm:t>
        <a:bodyPr/>
        <a:lstStyle/>
        <a:p>
          <a:endParaRPr lang="en-US" sz="2000"/>
        </a:p>
      </dgm:t>
    </dgm:pt>
    <dgm:pt modelId="{CD82C74E-FD41-4A0F-B507-15B975B33898}">
      <dgm:prSet phldrT="[Text]" custT="1"/>
      <dgm:spPr/>
      <dgm:t>
        <a:bodyPr/>
        <a:lstStyle/>
        <a:p>
          <a:r>
            <a:rPr lang="en-US" sz="2000" dirty="0"/>
            <a:t>A Business Central tool for importing/</a:t>
          </a:r>
        </a:p>
      </dgm:t>
    </dgm:pt>
    <dgm:pt modelId="{0E7F9BCB-A9C3-4CC6-A374-E481222F272B}" type="parTrans" cxnId="{78739E31-44DB-4364-9622-F018C8A3DB3B}">
      <dgm:prSet/>
      <dgm:spPr/>
      <dgm:t>
        <a:bodyPr/>
        <a:lstStyle/>
        <a:p>
          <a:endParaRPr lang="en-US" sz="2000"/>
        </a:p>
      </dgm:t>
    </dgm:pt>
    <dgm:pt modelId="{0D725B63-D95D-4203-B7F9-8F5CB4D3FA8B}" type="sibTrans" cxnId="{78739E31-44DB-4364-9622-F018C8A3DB3B}">
      <dgm:prSet/>
      <dgm:spPr/>
      <dgm:t>
        <a:bodyPr/>
        <a:lstStyle/>
        <a:p>
          <a:endParaRPr lang="en-US" sz="2000"/>
        </a:p>
      </dgm:t>
    </dgm:pt>
    <dgm:pt modelId="{9ED656FC-208C-4D64-B39A-06CE60BA4B9A}">
      <dgm:prSet phldrT="[Text]" custT="1"/>
      <dgm:spPr/>
      <dgm:t>
        <a:bodyPr/>
        <a:lstStyle/>
        <a:p>
          <a:r>
            <a:rPr lang="en-US" sz="2000" dirty="0"/>
            <a:t>Best for: </a:t>
          </a:r>
        </a:p>
      </dgm:t>
    </dgm:pt>
    <dgm:pt modelId="{67C355C8-D033-47F5-9C25-AB3A2719A82A}" type="parTrans" cxnId="{E56D4738-B5E1-41D7-980D-162CC40BD1BE}">
      <dgm:prSet/>
      <dgm:spPr/>
      <dgm:t>
        <a:bodyPr/>
        <a:lstStyle/>
        <a:p>
          <a:endParaRPr lang="en-US" sz="2000"/>
        </a:p>
      </dgm:t>
    </dgm:pt>
    <dgm:pt modelId="{0F5EB7B4-ED91-47F3-82CC-6CB1B4171986}" type="sibTrans" cxnId="{E56D4738-B5E1-41D7-980D-162CC40BD1BE}">
      <dgm:prSet/>
      <dgm:spPr/>
      <dgm:t>
        <a:bodyPr/>
        <a:lstStyle/>
        <a:p>
          <a:endParaRPr lang="en-US" sz="2000"/>
        </a:p>
      </dgm:t>
    </dgm:pt>
    <dgm:pt modelId="{B32CD5A8-D3D7-49F9-ADB9-51B622F4ACBA}">
      <dgm:prSet phldrT="[Text]" custT="1"/>
      <dgm:spPr/>
      <dgm:t>
        <a:bodyPr/>
        <a:lstStyle/>
        <a:p>
          <a:r>
            <a:rPr lang="en-US" sz="2000"/>
            <a:t>Initial data migration or setup </a:t>
          </a:r>
          <a:endParaRPr lang="en-US" sz="2000" dirty="0"/>
        </a:p>
      </dgm:t>
    </dgm:pt>
    <dgm:pt modelId="{8AFB08D8-455A-4283-8634-413C0B5F089F}" type="parTrans" cxnId="{EFCF6918-7C33-4834-985F-5885B913A0D5}">
      <dgm:prSet/>
      <dgm:spPr/>
      <dgm:t>
        <a:bodyPr/>
        <a:lstStyle/>
        <a:p>
          <a:endParaRPr lang="en-US" sz="2000"/>
        </a:p>
      </dgm:t>
    </dgm:pt>
    <dgm:pt modelId="{8071E709-B76B-427D-8A9B-BA42C7774F9C}" type="sibTrans" cxnId="{EFCF6918-7C33-4834-985F-5885B913A0D5}">
      <dgm:prSet/>
      <dgm:spPr/>
      <dgm:t>
        <a:bodyPr/>
        <a:lstStyle/>
        <a:p>
          <a:endParaRPr lang="en-US" sz="2000"/>
        </a:p>
      </dgm:t>
    </dgm:pt>
    <dgm:pt modelId="{0A699329-1CF6-429A-950F-410F3D84A575}">
      <dgm:prSet phldrT="[Text]" custT="1"/>
      <dgm:spPr/>
      <dgm:t>
        <a:bodyPr/>
        <a:lstStyle/>
        <a:p>
          <a:r>
            <a:rPr lang="en-US" sz="2000" dirty="0"/>
            <a:t>Watch for: </a:t>
          </a:r>
        </a:p>
      </dgm:t>
    </dgm:pt>
    <dgm:pt modelId="{7F57AF41-5A75-40C2-BCBF-D15F907D622E}" type="parTrans" cxnId="{30B0211D-1CCB-4890-9BE3-27D06CCAB22B}">
      <dgm:prSet/>
      <dgm:spPr/>
      <dgm:t>
        <a:bodyPr/>
        <a:lstStyle/>
        <a:p>
          <a:endParaRPr lang="en-US" sz="2000"/>
        </a:p>
      </dgm:t>
    </dgm:pt>
    <dgm:pt modelId="{6D1FDC26-05B0-4872-8F9C-7E1B0F832981}" type="sibTrans" cxnId="{30B0211D-1CCB-4890-9BE3-27D06CCAB22B}">
      <dgm:prSet/>
      <dgm:spPr/>
      <dgm:t>
        <a:bodyPr/>
        <a:lstStyle/>
        <a:p>
          <a:endParaRPr lang="en-US" sz="2000"/>
        </a:p>
      </dgm:t>
    </dgm:pt>
    <dgm:pt modelId="{79099F1F-6985-4021-9287-0C483535D3A5}">
      <dgm:prSet phldrT="[Text]" custT="1"/>
      <dgm:spPr/>
      <dgm:t>
        <a:bodyPr/>
        <a:lstStyle/>
        <a:p>
          <a:r>
            <a:rPr lang="en-US" sz="2000"/>
            <a:t>Field dependencies and required fields </a:t>
          </a:r>
          <a:endParaRPr lang="en-US" sz="2000" dirty="0"/>
        </a:p>
      </dgm:t>
    </dgm:pt>
    <dgm:pt modelId="{5C6397DB-C33E-47F6-B8D2-ED1D5DF0B82C}" type="parTrans" cxnId="{61A017F5-F99A-447E-8CC6-99F6D5E7FFE0}">
      <dgm:prSet/>
      <dgm:spPr/>
      <dgm:t>
        <a:bodyPr/>
        <a:lstStyle/>
        <a:p>
          <a:endParaRPr lang="en-US" sz="2000"/>
        </a:p>
      </dgm:t>
    </dgm:pt>
    <dgm:pt modelId="{61EBE60C-3E34-4414-8EB9-38C65EC4B8A2}" type="sibTrans" cxnId="{61A017F5-F99A-447E-8CC6-99F6D5E7FFE0}">
      <dgm:prSet/>
      <dgm:spPr/>
      <dgm:t>
        <a:bodyPr/>
        <a:lstStyle/>
        <a:p>
          <a:endParaRPr lang="en-US" sz="2000"/>
        </a:p>
      </dgm:t>
    </dgm:pt>
    <dgm:pt modelId="{42266BD3-F066-4EF0-A01E-2DC247E8CB24}">
      <dgm:prSet phldrT="[Text]" custT="1"/>
      <dgm:spPr/>
      <dgm:t>
        <a:bodyPr/>
        <a:lstStyle/>
        <a:p>
          <a:r>
            <a:rPr lang="en-US" sz="2000" dirty="0"/>
            <a:t>Example:</a:t>
          </a:r>
        </a:p>
      </dgm:t>
    </dgm:pt>
    <dgm:pt modelId="{197C2729-DAC2-40D8-B630-61256AB8EAAC}" type="parTrans" cxnId="{44DB95ED-3432-4423-811D-E2C94BFE6484}">
      <dgm:prSet/>
      <dgm:spPr/>
      <dgm:t>
        <a:bodyPr/>
        <a:lstStyle/>
        <a:p>
          <a:endParaRPr lang="en-US" sz="2000"/>
        </a:p>
      </dgm:t>
    </dgm:pt>
    <dgm:pt modelId="{5AED81F2-D22E-4135-8600-74A622C1671B}" type="sibTrans" cxnId="{44DB95ED-3432-4423-811D-E2C94BFE6484}">
      <dgm:prSet/>
      <dgm:spPr/>
      <dgm:t>
        <a:bodyPr/>
        <a:lstStyle/>
        <a:p>
          <a:endParaRPr lang="en-US" sz="2000"/>
        </a:p>
      </dgm:t>
    </dgm:pt>
    <dgm:pt modelId="{7CE6A1E2-C768-48E3-BB5A-D7525918EAD2}">
      <dgm:prSet phldrT="[Text]" custT="1"/>
      <dgm:spPr/>
      <dgm:t>
        <a:bodyPr/>
        <a:lstStyle/>
        <a:p>
          <a:r>
            <a:rPr lang="en-US" sz="2000" dirty="0"/>
            <a:t>Importing a large list of vendors, customers, or opening balances.</a:t>
          </a:r>
        </a:p>
      </dgm:t>
    </dgm:pt>
    <dgm:pt modelId="{8F636FA7-7FDC-488B-89BA-3CEABB965490}" type="parTrans" cxnId="{E674CF10-789C-44A5-9189-EAB5C298E713}">
      <dgm:prSet/>
      <dgm:spPr/>
      <dgm:t>
        <a:bodyPr/>
        <a:lstStyle/>
        <a:p>
          <a:endParaRPr lang="en-US" sz="2000"/>
        </a:p>
      </dgm:t>
    </dgm:pt>
    <dgm:pt modelId="{4046524A-FBC8-4F7C-9236-F8635A8EC5F6}" type="sibTrans" cxnId="{E674CF10-789C-44A5-9189-EAB5C298E713}">
      <dgm:prSet/>
      <dgm:spPr/>
      <dgm:t>
        <a:bodyPr/>
        <a:lstStyle/>
        <a:p>
          <a:endParaRPr lang="en-US" sz="2000"/>
        </a:p>
      </dgm:t>
    </dgm:pt>
    <dgm:pt modelId="{9B2B42E5-B036-40D4-8BCE-ED7EC992F2D6}">
      <dgm:prSet custT="1"/>
      <dgm:spPr/>
      <dgm:t>
        <a:bodyPr/>
        <a:lstStyle/>
        <a:p>
          <a:pPr>
            <a:buFont typeface="Arial" panose="020B0604020202020204" pitchFamily="34" charset="0"/>
            <a:buChar char="•"/>
          </a:pPr>
          <a:r>
            <a:rPr lang="en-US" sz="2000"/>
            <a:t>Large-volume data imports </a:t>
          </a:r>
        </a:p>
      </dgm:t>
    </dgm:pt>
    <dgm:pt modelId="{56AF93A6-6B53-488D-914C-A4852252FD64}" type="parTrans" cxnId="{03D1CE7E-2A94-4C5B-AC8A-E57761E47343}">
      <dgm:prSet/>
      <dgm:spPr/>
      <dgm:t>
        <a:bodyPr/>
        <a:lstStyle/>
        <a:p>
          <a:endParaRPr lang="en-US" sz="2000"/>
        </a:p>
      </dgm:t>
    </dgm:pt>
    <dgm:pt modelId="{FC0A91EC-BD0E-4DD7-81B6-F551EA9B417D}" type="sibTrans" cxnId="{03D1CE7E-2A94-4C5B-AC8A-E57761E47343}">
      <dgm:prSet/>
      <dgm:spPr/>
      <dgm:t>
        <a:bodyPr/>
        <a:lstStyle/>
        <a:p>
          <a:endParaRPr lang="en-US" sz="2000"/>
        </a:p>
      </dgm:t>
    </dgm:pt>
    <dgm:pt modelId="{32AA5728-D0BE-49B3-A235-5BDEC152F11A}">
      <dgm:prSet custT="1"/>
      <dgm:spPr/>
      <dgm:t>
        <a:bodyPr/>
        <a:lstStyle/>
        <a:p>
          <a:pPr>
            <a:buFont typeface="Arial" panose="020B0604020202020204" pitchFamily="34" charset="0"/>
            <a:buChar char="•"/>
          </a:pPr>
          <a:r>
            <a:rPr lang="en-US" sz="2000"/>
            <a:t>Repeatable data-loading processes</a:t>
          </a:r>
        </a:p>
      </dgm:t>
    </dgm:pt>
    <dgm:pt modelId="{EFD62F23-7A11-4955-94CE-899A36EAE67B}" type="parTrans" cxnId="{0FAEF772-B0C6-48CD-954A-D2E007B1BDAD}">
      <dgm:prSet/>
      <dgm:spPr/>
      <dgm:t>
        <a:bodyPr/>
        <a:lstStyle/>
        <a:p>
          <a:endParaRPr lang="en-US" sz="2000"/>
        </a:p>
      </dgm:t>
    </dgm:pt>
    <dgm:pt modelId="{8B954AF9-E6B4-4ED5-B31A-2C205D2E505A}" type="sibTrans" cxnId="{0FAEF772-B0C6-48CD-954A-D2E007B1BDAD}">
      <dgm:prSet/>
      <dgm:spPr/>
      <dgm:t>
        <a:bodyPr/>
        <a:lstStyle/>
        <a:p>
          <a:endParaRPr lang="en-US" sz="2000"/>
        </a:p>
      </dgm:t>
    </dgm:pt>
    <dgm:pt modelId="{57C5E7B3-4ED4-449A-A5F1-1ACF7920C3D4}">
      <dgm:prSet custT="1"/>
      <dgm:spPr/>
      <dgm:t>
        <a:bodyPr/>
        <a:lstStyle/>
        <a:p>
          <a:pPr>
            <a:buFont typeface="Arial" panose="020B0604020202020204" pitchFamily="34" charset="0"/>
            <a:buChar char="•"/>
          </a:pPr>
          <a:r>
            <a:rPr lang="en-US" sz="2000"/>
            <a:t>Data should be validated before applying </a:t>
          </a:r>
        </a:p>
      </dgm:t>
    </dgm:pt>
    <dgm:pt modelId="{CEF01943-0808-4B33-9319-41A1D6CFA149}" type="parTrans" cxnId="{3C59ACFF-B683-4D58-B32C-78E65572A899}">
      <dgm:prSet/>
      <dgm:spPr/>
      <dgm:t>
        <a:bodyPr/>
        <a:lstStyle/>
        <a:p>
          <a:endParaRPr lang="en-US" sz="2000"/>
        </a:p>
      </dgm:t>
    </dgm:pt>
    <dgm:pt modelId="{3F8C687D-C1EC-4DBA-BEDC-A66F7D7E2F5E}" type="sibTrans" cxnId="{3C59ACFF-B683-4D58-B32C-78E65572A899}">
      <dgm:prSet/>
      <dgm:spPr/>
      <dgm:t>
        <a:bodyPr/>
        <a:lstStyle/>
        <a:p>
          <a:endParaRPr lang="en-US" sz="2000"/>
        </a:p>
      </dgm:t>
    </dgm:pt>
    <dgm:pt modelId="{B6383D35-C4ED-4587-956F-8C12C89FF706}">
      <dgm:prSet custT="1"/>
      <dgm:spPr/>
      <dgm:t>
        <a:bodyPr/>
        <a:lstStyle/>
        <a:p>
          <a:pPr>
            <a:buFont typeface="Arial" panose="020B0604020202020204" pitchFamily="34" charset="0"/>
            <a:buChar char="•"/>
          </a:pPr>
          <a:r>
            <a:rPr lang="en-US" sz="2000"/>
            <a:t>Can affect many records at once</a:t>
          </a:r>
        </a:p>
      </dgm:t>
    </dgm:pt>
    <dgm:pt modelId="{E2EC779D-2A8A-406B-BB52-FCA6AAEE160A}" type="parTrans" cxnId="{1E8848C6-841C-404A-9E42-D5EE5B5A0D34}">
      <dgm:prSet/>
      <dgm:spPr/>
      <dgm:t>
        <a:bodyPr/>
        <a:lstStyle/>
        <a:p>
          <a:endParaRPr lang="en-US" sz="2000"/>
        </a:p>
      </dgm:t>
    </dgm:pt>
    <dgm:pt modelId="{30887DAB-CCD4-4C94-AA58-019CE08EA0A5}" type="sibTrans" cxnId="{1E8848C6-841C-404A-9E42-D5EE5B5A0D34}">
      <dgm:prSet/>
      <dgm:spPr/>
      <dgm:t>
        <a:bodyPr/>
        <a:lstStyle/>
        <a:p>
          <a:endParaRPr lang="en-US" sz="2000"/>
        </a:p>
      </dgm:t>
    </dgm:pt>
    <dgm:pt modelId="{69E4F1F4-2F64-4BAF-B8D4-F6C2549F1651}">
      <dgm:prSet phldrT="[Text]" custT="1"/>
      <dgm:spPr/>
      <dgm:t>
        <a:bodyPr/>
        <a:lstStyle/>
        <a:p>
          <a:r>
            <a:rPr lang="en-US" sz="2000"/>
            <a:t>updating data using predefined tables and fields.</a:t>
          </a:r>
          <a:endParaRPr lang="en-US" sz="2000" dirty="0"/>
        </a:p>
      </dgm:t>
    </dgm:pt>
    <dgm:pt modelId="{00A5CF67-D59A-443A-B6FB-016DBBC19061}" type="parTrans" cxnId="{E99AA17F-E70A-4891-9418-A13A7A9F4AC3}">
      <dgm:prSet/>
      <dgm:spPr/>
      <dgm:t>
        <a:bodyPr/>
        <a:lstStyle/>
        <a:p>
          <a:endParaRPr lang="en-US"/>
        </a:p>
      </dgm:t>
    </dgm:pt>
    <dgm:pt modelId="{EA512887-4B65-4667-8764-7C1DF967E705}" type="sibTrans" cxnId="{E99AA17F-E70A-4891-9418-A13A7A9F4AC3}">
      <dgm:prSet/>
      <dgm:spPr/>
      <dgm:t>
        <a:bodyPr/>
        <a:lstStyle/>
        <a:p>
          <a:endParaRPr lang="en-US"/>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4601C74C-573B-4D6C-A46A-1F29FEF9D3DE}" type="pres">
      <dgm:prSet presAssocID="{6B8ED699-63A9-4D45-BA90-27F78EC68538}" presName="childText" presStyleLbl="revTx" presStyleIdx="0" presStyleCnt="4">
        <dgm:presLayoutVars>
          <dgm:bulletEnabled val="1"/>
        </dgm:presLayoutVars>
      </dgm:prSet>
      <dgm:spPr/>
    </dgm:pt>
    <dgm:pt modelId="{07416213-BB9D-4384-A64B-7726A0F168B1}" type="pres">
      <dgm:prSet presAssocID="{9ED656FC-208C-4D64-B39A-06CE60BA4B9A}" presName="parentText" presStyleLbl="node1" presStyleIdx="1" presStyleCnt="4" custLinFactNeighborY="1344">
        <dgm:presLayoutVars>
          <dgm:chMax val="0"/>
          <dgm:bulletEnabled val="1"/>
        </dgm:presLayoutVars>
      </dgm:prSet>
      <dgm:spPr/>
    </dgm:pt>
    <dgm:pt modelId="{25F32834-2A3A-4C37-94C8-5396CC30A33B}" type="pres">
      <dgm:prSet presAssocID="{9ED656FC-208C-4D64-B39A-06CE60BA4B9A}" presName="childText" presStyleLbl="revTx" presStyleIdx="1" presStyleCnt="4">
        <dgm:presLayoutVars>
          <dgm:bulletEnabled val="1"/>
        </dgm:presLayoutVars>
      </dgm:prSet>
      <dgm:spPr/>
    </dgm:pt>
    <dgm:pt modelId="{03ABBA45-C844-46C6-BA57-D8750263389A}" type="pres">
      <dgm:prSet presAssocID="{0A699329-1CF6-429A-950F-410F3D84A575}" presName="parentText" presStyleLbl="node1" presStyleIdx="2" presStyleCnt="4">
        <dgm:presLayoutVars>
          <dgm:chMax val="0"/>
          <dgm:bulletEnabled val="1"/>
        </dgm:presLayoutVars>
      </dgm:prSet>
      <dgm:spPr/>
    </dgm:pt>
    <dgm:pt modelId="{3FDCFEEC-78E4-42C2-86ED-D8164D36B642}" type="pres">
      <dgm:prSet presAssocID="{0A699329-1CF6-429A-950F-410F3D84A575}" presName="childText" presStyleLbl="revTx" presStyleIdx="2" presStyleCnt="4">
        <dgm:presLayoutVars>
          <dgm:bulletEnabled val="1"/>
        </dgm:presLayoutVars>
      </dgm:prSet>
      <dgm:spPr/>
    </dgm:pt>
    <dgm:pt modelId="{FC83BEA9-037C-48F1-B72C-15038B9CAC96}" type="pres">
      <dgm:prSet presAssocID="{42266BD3-F066-4EF0-A01E-2DC247E8CB24}" presName="parentText" presStyleLbl="node1" presStyleIdx="3" presStyleCnt="4">
        <dgm:presLayoutVars>
          <dgm:chMax val="0"/>
          <dgm:bulletEnabled val="1"/>
        </dgm:presLayoutVars>
      </dgm:prSet>
      <dgm:spPr/>
    </dgm:pt>
    <dgm:pt modelId="{02096C50-A2C5-4976-9AA3-33D0020FB8A2}" type="pres">
      <dgm:prSet presAssocID="{42266BD3-F066-4EF0-A01E-2DC247E8CB24}" presName="childText" presStyleLbl="revTx" presStyleIdx="3" presStyleCnt="4">
        <dgm:presLayoutVars>
          <dgm:bulletEnabled val="1"/>
        </dgm:presLayoutVars>
      </dgm:prSet>
      <dgm:spPr/>
    </dgm:pt>
  </dgm:ptLst>
  <dgm:cxnLst>
    <dgm:cxn modelId="{E674CF10-789C-44A5-9189-EAB5C298E713}" srcId="{42266BD3-F066-4EF0-A01E-2DC247E8CB24}" destId="{7CE6A1E2-C768-48E3-BB5A-D7525918EAD2}" srcOrd="0" destOrd="0" parTransId="{8F636FA7-7FDC-488B-89BA-3CEABB965490}" sibTransId="{4046524A-FBC8-4F7C-9236-F8635A8EC5F6}"/>
    <dgm:cxn modelId="{B89B4512-1D2B-4EF7-AD8D-30F45C6E94C7}" type="presOf" srcId="{79099F1F-6985-4021-9287-0C483535D3A5}" destId="{3FDCFEEC-78E4-42C2-86ED-D8164D36B642}" srcOrd="0" destOrd="0" presId="urn:microsoft.com/office/officeart/2005/8/layout/vList2"/>
    <dgm:cxn modelId="{BF53D613-8BED-45EF-A008-34DB3DC4E50D}" type="presOf" srcId="{9B2B42E5-B036-40D4-8BCE-ED7EC992F2D6}" destId="{25F32834-2A3A-4C37-94C8-5396CC30A33B}" srcOrd="0" destOrd="1" presId="urn:microsoft.com/office/officeart/2005/8/layout/vList2"/>
    <dgm:cxn modelId="{EFCF6918-7C33-4834-985F-5885B913A0D5}" srcId="{9ED656FC-208C-4D64-B39A-06CE60BA4B9A}" destId="{B32CD5A8-D3D7-49F9-ADB9-51B622F4ACBA}" srcOrd="0" destOrd="0" parTransId="{8AFB08D8-455A-4283-8634-413C0B5F089F}" sibTransId="{8071E709-B76B-427D-8A9B-BA42C7774F9C}"/>
    <dgm:cxn modelId="{30B0211D-1CCB-4890-9BE3-27D06CCAB22B}" srcId="{8F42321C-1C6F-471A-897B-A024722EB1CC}" destId="{0A699329-1CF6-429A-950F-410F3D84A575}" srcOrd="2" destOrd="0" parTransId="{7F57AF41-5A75-40C2-BCBF-D15F907D622E}" sibTransId="{6D1FDC26-05B0-4872-8F9C-7E1B0F832981}"/>
    <dgm:cxn modelId="{78739E31-44DB-4364-9622-F018C8A3DB3B}" srcId="{6B8ED699-63A9-4D45-BA90-27F78EC68538}" destId="{CD82C74E-FD41-4A0F-B507-15B975B33898}" srcOrd="0" destOrd="0" parTransId="{0E7F9BCB-A9C3-4CC6-A374-E481222F272B}" sibTransId="{0D725B63-D95D-4203-B7F9-8F5CB4D3FA8B}"/>
    <dgm:cxn modelId="{E56D4738-B5E1-41D7-980D-162CC40BD1BE}" srcId="{8F42321C-1C6F-471A-897B-A024722EB1CC}" destId="{9ED656FC-208C-4D64-B39A-06CE60BA4B9A}" srcOrd="1" destOrd="0" parTransId="{67C355C8-D033-47F5-9C25-AB3A2719A82A}" sibTransId="{0F5EB7B4-ED91-47F3-82CC-6CB1B4171986}"/>
    <dgm:cxn modelId="{4465185F-A651-423B-BE99-A32ECC274E81}" type="presOf" srcId="{8F42321C-1C6F-471A-897B-A024722EB1CC}" destId="{4D1E782A-2F71-4325-8509-40CA4A67F4CF}" srcOrd="0" destOrd="0" presId="urn:microsoft.com/office/officeart/2005/8/layout/vList2"/>
    <dgm:cxn modelId="{349C7E6A-8F48-44B6-BB92-F9B1D81E77B9}" type="presOf" srcId="{7CE6A1E2-C768-48E3-BB5A-D7525918EAD2}" destId="{02096C50-A2C5-4976-9AA3-33D0020FB8A2}" srcOrd="0" destOrd="0" presId="urn:microsoft.com/office/officeart/2005/8/layout/vList2"/>
    <dgm:cxn modelId="{0FAEF772-B0C6-48CD-954A-D2E007B1BDAD}" srcId="{9ED656FC-208C-4D64-B39A-06CE60BA4B9A}" destId="{32AA5728-D0BE-49B3-A235-5BDEC152F11A}" srcOrd="2" destOrd="0" parTransId="{EFD62F23-7A11-4955-94CE-899A36EAE67B}" sibTransId="{8B954AF9-E6B4-4ED5-B31A-2C205D2E505A}"/>
    <dgm:cxn modelId="{8A372975-6CDB-4052-8AF1-BE8E6D708F3E}" type="presOf" srcId="{B6383D35-C4ED-4587-956F-8C12C89FF706}" destId="{3FDCFEEC-78E4-42C2-86ED-D8164D36B642}" srcOrd="0" destOrd="2" presId="urn:microsoft.com/office/officeart/2005/8/layout/vList2"/>
    <dgm:cxn modelId="{28D0C377-B1B9-423F-AFAA-FD249449E71C}" srcId="{8F42321C-1C6F-471A-897B-A024722EB1CC}" destId="{6B8ED699-63A9-4D45-BA90-27F78EC68538}" srcOrd="0" destOrd="0" parTransId="{259947B1-56FA-429C-8A91-A0177CADE5DD}" sibTransId="{D653B548-7E88-428B-9B2E-C0F6968209D6}"/>
    <dgm:cxn modelId="{03D1CE7E-2A94-4C5B-AC8A-E57761E47343}" srcId="{9ED656FC-208C-4D64-B39A-06CE60BA4B9A}" destId="{9B2B42E5-B036-40D4-8BCE-ED7EC992F2D6}" srcOrd="1" destOrd="0" parTransId="{56AF93A6-6B53-488D-914C-A4852252FD64}" sibTransId="{FC0A91EC-BD0E-4DD7-81B6-F551EA9B417D}"/>
    <dgm:cxn modelId="{E99AA17F-E70A-4891-9418-A13A7A9F4AC3}" srcId="{6B8ED699-63A9-4D45-BA90-27F78EC68538}" destId="{69E4F1F4-2F64-4BAF-B8D4-F6C2549F1651}" srcOrd="1" destOrd="0" parTransId="{00A5CF67-D59A-443A-B6FB-016DBBC19061}" sibTransId="{EA512887-4B65-4667-8764-7C1DF967E705}"/>
    <dgm:cxn modelId="{CC73E48E-4B79-44CD-85DD-7A12A4749A93}" type="presOf" srcId="{B32CD5A8-D3D7-49F9-ADB9-51B622F4ACBA}" destId="{25F32834-2A3A-4C37-94C8-5396CC30A33B}" srcOrd="0" destOrd="0" presId="urn:microsoft.com/office/officeart/2005/8/layout/vList2"/>
    <dgm:cxn modelId="{5DD3E195-7770-4F7B-9225-2F8C71128A76}" type="presOf" srcId="{69E4F1F4-2F64-4BAF-B8D4-F6C2549F1651}" destId="{4601C74C-573B-4D6C-A46A-1F29FEF9D3DE}" srcOrd="0" destOrd="1" presId="urn:microsoft.com/office/officeart/2005/8/layout/vList2"/>
    <dgm:cxn modelId="{F42C86BF-D799-4742-96DC-FCB72B349179}" type="presOf" srcId="{57C5E7B3-4ED4-449A-A5F1-1ACF7920C3D4}" destId="{3FDCFEEC-78E4-42C2-86ED-D8164D36B642}" srcOrd="0" destOrd="1" presId="urn:microsoft.com/office/officeart/2005/8/layout/vList2"/>
    <dgm:cxn modelId="{1E8848C6-841C-404A-9E42-D5EE5B5A0D34}" srcId="{0A699329-1CF6-429A-950F-410F3D84A575}" destId="{B6383D35-C4ED-4587-956F-8C12C89FF706}" srcOrd="2" destOrd="0" parTransId="{E2EC779D-2A8A-406B-BB52-FCA6AAEE160A}" sibTransId="{30887DAB-CCD4-4C94-AA58-019CE08EA0A5}"/>
    <dgm:cxn modelId="{C65ED8CB-9ED3-44A1-BD9B-E8BF594B3C76}" type="presOf" srcId="{32AA5728-D0BE-49B3-A235-5BDEC152F11A}" destId="{25F32834-2A3A-4C37-94C8-5396CC30A33B}" srcOrd="0" destOrd="2" presId="urn:microsoft.com/office/officeart/2005/8/layout/vList2"/>
    <dgm:cxn modelId="{0A9DC2CC-4A1A-4C97-9E2A-507E84C039FE}" type="presOf" srcId="{42266BD3-F066-4EF0-A01E-2DC247E8CB24}" destId="{FC83BEA9-037C-48F1-B72C-15038B9CAC96}" srcOrd="0" destOrd="0" presId="urn:microsoft.com/office/officeart/2005/8/layout/vList2"/>
    <dgm:cxn modelId="{B94CFCE4-8F6A-4B40-8121-5B2849C99F31}" type="presOf" srcId="{6B8ED699-63A9-4D45-BA90-27F78EC68538}" destId="{15E2E819-E97A-4B4D-AD4E-01AD6178E890}" srcOrd="0" destOrd="0" presId="urn:microsoft.com/office/officeart/2005/8/layout/vList2"/>
    <dgm:cxn modelId="{A4E77CE5-4B08-43BC-9A19-0F54A2973A00}" type="presOf" srcId="{CD82C74E-FD41-4A0F-B507-15B975B33898}" destId="{4601C74C-573B-4D6C-A46A-1F29FEF9D3DE}" srcOrd="0" destOrd="0" presId="urn:microsoft.com/office/officeart/2005/8/layout/vList2"/>
    <dgm:cxn modelId="{44DB95ED-3432-4423-811D-E2C94BFE6484}" srcId="{8F42321C-1C6F-471A-897B-A024722EB1CC}" destId="{42266BD3-F066-4EF0-A01E-2DC247E8CB24}" srcOrd="3" destOrd="0" parTransId="{197C2729-DAC2-40D8-B630-61256AB8EAAC}" sibTransId="{5AED81F2-D22E-4135-8600-74A622C1671B}"/>
    <dgm:cxn modelId="{A73034F3-1D81-41FB-9232-B9D878EF443D}" type="presOf" srcId="{0A699329-1CF6-429A-950F-410F3D84A575}" destId="{03ABBA45-C844-46C6-BA57-D8750263389A}" srcOrd="0" destOrd="0" presId="urn:microsoft.com/office/officeart/2005/8/layout/vList2"/>
    <dgm:cxn modelId="{85C5E0F4-36A9-4C09-80E0-7DBEFB6032A1}" type="presOf" srcId="{9ED656FC-208C-4D64-B39A-06CE60BA4B9A}" destId="{07416213-BB9D-4384-A64B-7726A0F168B1}" srcOrd="0" destOrd="0" presId="urn:microsoft.com/office/officeart/2005/8/layout/vList2"/>
    <dgm:cxn modelId="{61A017F5-F99A-447E-8CC6-99F6D5E7FFE0}" srcId="{0A699329-1CF6-429A-950F-410F3D84A575}" destId="{79099F1F-6985-4021-9287-0C483535D3A5}" srcOrd="0" destOrd="0" parTransId="{5C6397DB-C33E-47F6-B8D2-ED1D5DF0B82C}" sibTransId="{61EBE60C-3E34-4414-8EB9-38C65EC4B8A2}"/>
    <dgm:cxn modelId="{3C59ACFF-B683-4D58-B32C-78E65572A899}" srcId="{0A699329-1CF6-429A-950F-410F3D84A575}" destId="{57C5E7B3-4ED4-449A-A5F1-1ACF7920C3D4}" srcOrd="1" destOrd="0" parTransId="{CEF01943-0808-4B33-9319-41A1D6CFA149}" sibTransId="{3F8C687D-C1EC-4DBA-BEDC-A66F7D7E2F5E}"/>
    <dgm:cxn modelId="{662F318F-D7C2-426F-A05A-FCD24FC711A3}" type="presParOf" srcId="{4D1E782A-2F71-4325-8509-40CA4A67F4CF}" destId="{15E2E819-E97A-4B4D-AD4E-01AD6178E890}" srcOrd="0" destOrd="0" presId="urn:microsoft.com/office/officeart/2005/8/layout/vList2"/>
    <dgm:cxn modelId="{C2BB4B8F-BD58-460E-A1B1-6B177C1BD0E0}" type="presParOf" srcId="{4D1E782A-2F71-4325-8509-40CA4A67F4CF}" destId="{4601C74C-573B-4D6C-A46A-1F29FEF9D3DE}" srcOrd="1" destOrd="0" presId="urn:microsoft.com/office/officeart/2005/8/layout/vList2"/>
    <dgm:cxn modelId="{59534AD6-5A66-48EB-A0F5-760A3918926B}" type="presParOf" srcId="{4D1E782A-2F71-4325-8509-40CA4A67F4CF}" destId="{07416213-BB9D-4384-A64B-7726A0F168B1}" srcOrd="2" destOrd="0" presId="urn:microsoft.com/office/officeart/2005/8/layout/vList2"/>
    <dgm:cxn modelId="{8BD4625A-56DA-4D67-9672-C134FD981013}" type="presParOf" srcId="{4D1E782A-2F71-4325-8509-40CA4A67F4CF}" destId="{25F32834-2A3A-4C37-94C8-5396CC30A33B}" srcOrd="3" destOrd="0" presId="urn:microsoft.com/office/officeart/2005/8/layout/vList2"/>
    <dgm:cxn modelId="{2307EF9E-AF62-4D6C-98D0-3B86536395E0}" type="presParOf" srcId="{4D1E782A-2F71-4325-8509-40CA4A67F4CF}" destId="{03ABBA45-C844-46C6-BA57-D8750263389A}" srcOrd="4" destOrd="0" presId="urn:microsoft.com/office/officeart/2005/8/layout/vList2"/>
    <dgm:cxn modelId="{2132C956-8F4E-4B33-A188-6598E1B22330}" type="presParOf" srcId="{4D1E782A-2F71-4325-8509-40CA4A67F4CF}" destId="{3FDCFEEC-78E4-42C2-86ED-D8164D36B642}" srcOrd="5" destOrd="0" presId="urn:microsoft.com/office/officeart/2005/8/layout/vList2"/>
    <dgm:cxn modelId="{1BBFB247-DDE4-4072-B263-AAF67E89361A}" type="presParOf" srcId="{4D1E782A-2F71-4325-8509-40CA4A67F4CF}" destId="{FC83BEA9-037C-48F1-B72C-15038B9CAC96}" srcOrd="6" destOrd="0" presId="urn:microsoft.com/office/officeart/2005/8/layout/vList2"/>
    <dgm:cxn modelId="{69550909-DB69-43FE-B15B-239CC3D2628E}" type="presParOf" srcId="{4D1E782A-2F71-4325-8509-40CA4A67F4CF}" destId="{02096C50-A2C5-4976-9AA3-33D0020FB8A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2" qsCatId="3D" csTypeId="urn:microsoft.com/office/officeart/2005/8/colors/accent2_2#4" csCatId="accent2" phldr="1"/>
      <dgm:spPr/>
      <dgm:t>
        <a:bodyPr/>
        <a:lstStyle/>
        <a:p>
          <a:endParaRPr lang="en-US"/>
        </a:p>
      </dgm:t>
    </dgm:pt>
    <dgm:pt modelId="{6B8ED699-63A9-4D45-BA90-27F78EC68538}">
      <dgm:prSet phldrT="[Text]" custT="1"/>
      <dgm:spPr/>
      <dgm:t>
        <a:bodyPr/>
        <a:lstStyle/>
        <a:p>
          <a:r>
            <a:rPr lang="en-US" sz="2000" dirty="0"/>
            <a:t>What it is:</a:t>
          </a:r>
        </a:p>
      </dgm:t>
    </dgm:pt>
    <dgm:pt modelId="{259947B1-56FA-429C-8A91-A0177CADE5DD}" type="parTrans" cxnId="{28D0C377-B1B9-423F-AFAA-FD249449E71C}">
      <dgm:prSet/>
      <dgm:spPr/>
      <dgm:t>
        <a:bodyPr/>
        <a:lstStyle/>
        <a:p>
          <a:endParaRPr lang="en-US" sz="2000"/>
        </a:p>
      </dgm:t>
    </dgm:pt>
    <dgm:pt modelId="{D653B548-7E88-428B-9B2E-C0F6968209D6}" type="sibTrans" cxnId="{28D0C377-B1B9-423F-AFAA-FD249449E71C}">
      <dgm:prSet/>
      <dgm:spPr/>
      <dgm:t>
        <a:bodyPr/>
        <a:lstStyle/>
        <a:p>
          <a:endParaRPr lang="en-US" sz="2000"/>
        </a:p>
      </dgm:t>
    </dgm:pt>
    <dgm:pt modelId="{CD82C74E-FD41-4A0F-B507-15B975B33898}">
      <dgm:prSet phldrT="[Text]" custT="1"/>
      <dgm:spPr/>
      <dgm:t>
        <a:bodyPr/>
        <a:lstStyle/>
        <a:p>
          <a:r>
            <a:rPr lang="en-US" sz="1800" dirty="0"/>
            <a:t>Allows users to open Business Central page data in Excel, make changes, and publish those changes back to Business Central.</a:t>
          </a:r>
        </a:p>
      </dgm:t>
    </dgm:pt>
    <dgm:pt modelId="{0E7F9BCB-A9C3-4CC6-A374-E481222F272B}" type="parTrans" cxnId="{78739E31-44DB-4364-9622-F018C8A3DB3B}">
      <dgm:prSet/>
      <dgm:spPr/>
      <dgm:t>
        <a:bodyPr/>
        <a:lstStyle/>
        <a:p>
          <a:endParaRPr lang="en-US" sz="2000"/>
        </a:p>
      </dgm:t>
    </dgm:pt>
    <dgm:pt modelId="{0D725B63-D95D-4203-B7F9-8F5CB4D3FA8B}" type="sibTrans" cxnId="{78739E31-44DB-4364-9622-F018C8A3DB3B}">
      <dgm:prSet/>
      <dgm:spPr/>
      <dgm:t>
        <a:bodyPr/>
        <a:lstStyle/>
        <a:p>
          <a:endParaRPr lang="en-US" sz="2000"/>
        </a:p>
      </dgm:t>
    </dgm:pt>
    <dgm:pt modelId="{9ED656FC-208C-4D64-B39A-06CE60BA4B9A}">
      <dgm:prSet phldrT="[Text]" custT="1"/>
      <dgm:spPr/>
      <dgm:t>
        <a:bodyPr/>
        <a:lstStyle/>
        <a:p>
          <a:r>
            <a:rPr lang="en-US" sz="2000" dirty="0"/>
            <a:t>Best for: </a:t>
          </a:r>
        </a:p>
      </dgm:t>
    </dgm:pt>
    <dgm:pt modelId="{67C355C8-D033-47F5-9C25-AB3A2719A82A}" type="parTrans" cxnId="{E56D4738-B5E1-41D7-980D-162CC40BD1BE}">
      <dgm:prSet/>
      <dgm:spPr/>
      <dgm:t>
        <a:bodyPr/>
        <a:lstStyle/>
        <a:p>
          <a:endParaRPr lang="en-US" sz="2000"/>
        </a:p>
      </dgm:t>
    </dgm:pt>
    <dgm:pt modelId="{0F5EB7B4-ED91-47F3-82CC-6CB1B4171986}" type="sibTrans" cxnId="{E56D4738-B5E1-41D7-980D-162CC40BD1BE}">
      <dgm:prSet/>
      <dgm:spPr/>
      <dgm:t>
        <a:bodyPr/>
        <a:lstStyle/>
        <a:p>
          <a:endParaRPr lang="en-US" sz="2000"/>
        </a:p>
      </dgm:t>
    </dgm:pt>
    <dgm:pt modelId="{B32CD5A8-D3D7-49F9-ADB9-51B622F4ACBA}">
      <dgm:prSet phldrT="[Text]" custT="1"/>
      <dgm:spPr/>
      <dgm:t>
        <a:bodyPr/>
        <a:lstStyle/>
        <a:p>
          <a:r>
            <a:rPr lang="en-US" sz="1800" dirty="0"/>
            <a:t>Bulk updates to existing records </a:t>
          </a:r>
        </a:p>
      </dgm:t>
    </dgm:pt>
    <dgm:pt modelId="{8AFB08D8-455A-4283-8634-413C0B5F089F}" type="parTrans" cxnId="{EFCF6918-7C33-4834-985F-5885B913A0D5}">
      <dgm:prSet/>
      <dgm:spPr/>
      <dgm:t>
        <a:bodyPr/>
        <a:lstStyle/>
        <a:p>
          <a:endParaRPr lang="en-US" sz="2000"/>
        </a:p>
      </dgm:t>
    </dgm:pt>
    <dgm:pt modelId="{8071E709-B76B-427D-8A9B-BA42C7774F9C}" type="sibTrans" cxnId="{EFCF6918-7C33-4834-985F-5885B913A0D5}">
      <dgm:prSet/>
      <dgm:spPr/>
      <dgm:t>
        <a:bodyPr/>
        <a:lstStyle/>
        <a:p>
          <a:endParaRPr lang="en-US" sz="2000"/>
        </a:p>
      </dgm:t>
    </dgm:pt>
    <dgm:pt modelId="{0A699329-1CF6-429A-950F-410F3D84A575}">
      <dgm:prSet phldrT="[Text]" custT="1"/>
      <dgm:spPr/>
      <dgm:t>
        <a:bodyPr/>
        <a:lstStyle/>
        <a:p>
          <a:r>
            <a:rPr lang="en-US" sz="2000" dirty="0"/>
            <a:t>Watch for: </a:t>
          </a:r>
        </a:p>
      </dgm:t>
    </dgm:pt>
    <dgm:pt modelId="{7F57AF41-5A75-40C2-BCBF-D15F907D622E}" type="parTrans" cxnId="{30B0211D-1CCB-4890-9BE3-27D06CCAB22B}">
      <dgm:prSet/>
      <dgm:spPr/>
      <dgm:t>
        <a:bodyPr/>
        <a:lstStyle/>
        <a:p>
          <a:endParaRPr lang="en-US" sz="2000"/>
        </a:p>
      </dgm:t>
    </dgm:pt>
    <dgm:pt modelId="{6D1FDC26-05B0-4872-8F9C-7E1B0F832981}" type="sibTrans" cxnId="{30B0211D-1CCB-4890-9BE3-27D06CCAB22B}">
      <dgm:prSet/>
      <dgm:spPr/>
      <dgm:t>
        <a:bodyPr/>
        <a:lstStyle/>
        <a:p>
          <a:endParaRPr lang="en-US" sz="2000"/>
        </a:p>
      </dgm:t>
    </dgm:pt>
    <dgm:pt modelId="{79099F1F-6985-4021-9287-0C483535D3A5}">
      <dgm:prSet phldrT="[Text]" custT="1"/>
      <dgm:spPr/>
      <dgm:t>
        <a:bodyPr/>
        <a:lstStyle/>
        <a:p>
          <a:r>
            <a:rPr lang="en-US" sz="1800" dirty="0"/>
            <a:t>Only fields exposed through the page are available </a:t>
          </a:r>
        </a:p>
      </dgm:t>
    </dgm:pt>
    <dgm:pt modelId="{5C6397DB-C33E-47F6-B8D2-ED1D5DF0B82C}" type="parTrans" cxnId="{61A017F5-F99A-447E-8CC6-99F6D5E7FFE0}">
      <dgm:prSet/>
      <dgm:spPr/>
      <dgm:t>
        <a:bodyPr/>
        <a:lstStyle/>
        <a:p>
          <a:endParaRPr lang="en-US" sz="2000"/>
        </a:p>
      </dgm:t>
    </dgm:pt>
    <dgm:pt modelId="{61EBE60C-3E34-4414-8EB9-38C65EC4B8A2}" type="sibTrans" cxnId="{61A017F5-F99A-447E-8CC6-99F6D5E7FFE0}">
      <dgm:prSet/>
      <dgm:spPr/>
      <dgm:t>
        <a:bodyPr/>
        <a:lstStyle/>
        <a:p>
          <a:endParaRPr lang="en-US" sz="2000"/>
        </a:p>
      </dgm:t>
    </dgm:pt>
    <dgm:pt modelId="{42266BD3-F066-4EF0-A01E-2DC247E8CB24}">
      <dgm:prSet phldrT="[Text]" custT="1"/>
      <dgm:spPr/>
      <dgm:t>
        <a:bodyPr/>
        <a:lstStyle/>
        <a:p>
          <a:r>
            <a:rPr lang="en-US" sz="2000" dirty="0"/>
            <a:t>Example:</a:t>
          </a:r>
        </a:p>
      </dgm:t>
    </dgm:pt>
    <dgm:pt modelId="{197C2729-DAC2-40D8-B630-61256AB8EAAC}" type="parTrans" cxnId="{44DB95ED-3432-4423-811D-E2C94BFE6484}">
      <dgm:prSet/>
      <dgm:spPr/>
      <dgm:t>
        <a:bodyPr/>
        <a:lstStyle/>
        <a:p>
          <a:endParaRPr lang="en-US" sz="2000"/>
        </a:p>
      </dgm:t>
    </dgm:pt>
    <dgm:pt modelId="{5AED81F2-D22E-4135-8600-74A622C1671B}" type="sibTrans" cxnId="{44DB95ED-3432-4423-811D-E2C94BFE6484}">
      <dgm:prSet/>
      <dgm:spPr/>
      <dgm:t>
        <a:bodyPr/>
        <a:lstStyle/>
        <a:p>
          <a:endParaRPr lang="en-US" sz="2000"/>
        </a:p>
      </dgm:t>
    </dgm:pt>
    <dgm:pt modelId="{7CE6A1E2-C768-48E3-BB5A-D7525918EAD2}">
      <dgm:prSet phldrT="[Text]" custT="1"/>
      <dgm:spPr/>
      <dgm:t>
        <a:bodyPr/>
        <a:lstStyle/>
        <a:p>
          <a:r>
            <a:rPr lang="en-US" sz="1800" dirty="0"/>
            <a:t>Entering historical journal entries </a:t>
          </a:r>
        </a:p>
      </dgm:t>
    </dgm:pt>
    <dgm:pt modelId="{8F636FA7-7FDC-488B-89BA-3CEABB965490}" type="parTrans" cxnId="{E674CF10-789C-44A5-9189-EAB5C298E713}">
      <dgm:prSet/>
      <dgm:spPr/>
      <dgm:t>
        <a:bodyPr/>
        <a:lstStyle/>
        <a:p>
          <a:endParaRPr lang="en-US" sz="2000"/>
        </a:p>
      </dgm:t>
    </dgm:pt>
    <dgm:pt modelId="{4046524A-FBC8-4F7C-9236-F8635A8EC5F6}" type="sibTrans" cxnId="{E674CF10-789C-44A5-9189-EAB5C298E713}">
      <dgm:prSet/>
      <dgm:spPr/>
      <dgm:t>
        <a:bodyPr/>
        <a:lstStyle/>
        <a:p>
          <a:endParaRPr lang="en-US" sz="2000"/>
        </a:p>
      </dgm:t>
    </dgm:pt>
    <dgm:pt modelId="{1BB66A84-F5A6-4039-9513-14AD9E198C39}">
      <dgm:prSet custT="1"/>
      <dgm:spPr/>
      <dgm:t>
        <a:bodyPr/>
        <a:lstStyle/>
        <a:p>
          <a:pPr>
            <a:buFont typeface="Arial" panose="020B0604020202020204" pitchFamily="34" charset="0"/>
            <a:buChar char="•"/>
          </a:pPr>
          <a:r>
            <a:rPr lang="en-US" sz="1800" dirty="0"/>
            <a:t>Familiar Excel-based editing </a:t>
          </a:r>
        </a:p>
      </dgm:t>
    </dgm:pt>
    <dgm:pt modelId="{1F9B0510-4DE7-4924-9769-D16FB9348229}" type="parTrans" cxnId="{E0A6E7DB-E4FE-43F4-8BAA-E4BD75BAC75A}">
      <dgm:prSet/>
      <dgm:spPr/>
      <dgm:t>
        <a:bodyPr/>
        <a:lstStyle/>
        <a:p>
          <a:endParaRPr lang="en-US" sz="2000"/>
        </a:p>
      </dgm:t>
    </dgm:pt>
    <dgm:pt modelId="{21D35E85-F5C8-47F9-8AED-59269E42FA8D}" type="sibTrans" cxnId="{E0A6E7DB-E4FE-43F4-8BAA-E4BD75BAC75A}">
      <dgm:prSet/>
      <dgm:spPr/>
      <dgm:t>
        <a:bodyPr/>
        <a:lstStyle/>
        <a:p>
          <a:endParaRPr lang="en-US" sz="2000"/>
        </a:p>
      </dgm:t>
    </dgm:pt>
    <dgm:pt modelId="{7E119958-1552-410C-A3D8-77C056BB21E1}">
      <dgm:prSet custT="1"/>
      <dgm:spPr/>
      <dgm:t>
        <a:bodyPr/>
        <a:lstStyle/>
        <a:p>
          <a:pPr>
            <a:buFont typeface="Arial" panose="020B0604020202020204" pitchFamily="34" charset="0"/>
            <a:buChar char="•"/>
          </a:pPr>
          <a:r>
            <a:rPr lang="en-US" sz="1800" dirty="0"/>
            <a:t>Quick day-to-day data maintenance</a:t>
          </a:r>
        </a:p>
      </dgm:t>
    </dgm:pt>
    <dgm:pt modelId="{091CF0DD-BFDE-43BC-AF90-8EA7C7109B6F}" type="parTrans" cxnId="{5883C4E5-64AC-4A33-8228-87D361380B01}">
      <dgm:prSet/>
      <dgm:spPr/>
      <dgm:t>
        <a:bodyPr/>
        <a:lstStyle/>
        <a:p>
          <a:endParaRPr lang="en-US" sz="2000"/>
        </a:p>
      </dgm:t>
    </dgm:pt>
    <dgm:pt modelId="{481263F0-6A53-4E0C-98FB-CBF406CA282F}" type="sibTrans" cxnId="{5883C4E5-64AC-4A33-8228-87D361380B01}">
      <dgm:prSet/>
      <dgm:spPr/>
      <dgm:t>
        <a:bodyPr/>
        <a:lstStyle/>
        <a:p>
          <a:endParaRPr lang="en-US" sz="2000"/>
        </a:p>
      </dgm:t>
    </dgm:pt>
    <dgm:pt modelId="{CD995879-006C-4ED6-B927-0109DC073DEF}">
      <dgm:prSet custT="1"/>
      <dgm:spPr/>
      <dgm:t>
        <a:bodyPr/>
        <a:lstStyle/>
        <a:p>
          <a:pPr>
            <a:buFont typeface="Arial" panose="020B0604020202020204" pitchFamily="34" charset="0"/>
            <a:buChar char="•"/>
          </a:pPr>
          <a:r>
            <a:rPr lang="en-US" sz="1800" dirty="0"/>
            <a:t>Changes publish directly back to Business Central </a:t>
          </a:r>
        </a:p>
      </dgm:t>
    </dgm:pt>
    <dgm:pt modelId="{CB7427FB-D409-4FFD-8C70-D78FBDD1EC90}" type="parTrans" cxnId="{3EFE78F4-8F22-48BC-AF8D-DF29C19C1579}">
      <dgm:prSet/>
      <dgm:spPr/>
      <dgm:t>
        <a:bodyPr/>
        <a:lstStyle/>
        <a:p>
          <a:endParaRPr lang="en-US" sz="2000"/>
        </a:p>
      </dgm:t>
    </dgm:pt>
    <dgm:pt modelId="{C6B1D6BE-3FA2-49E1-A3CF-0F508B64D3F0}" type="sibTrans" cxnId="{3EFE78F4-8F22-48BC-AF8D-DF29C19C1579}">
      <dgm:prSet/>
      <dgm:spPr/>
      <dgm:t>
        <a:bodyPr/>
        <a:lstStyle/>
        <a:p>
          <a:endParaRPr lang="en-US" sz="2000"/>
        </a:p>
      </dgm:t>
    </dgm:pt>
    <dgm:pt modelId="{12D4B497-A41C-4E10-8F07-CE88C22010B7}">
      <dgm:prSet custT="1"/>
      <dgm:spPr/>
      <dgm:t>
        <a:bodyPr/>
        <a:lstStyle/>
        <a:p>
          <a:pPr>
            <a:buFont typeface="Arial" panose="020B0604020202020204" pitchFamily="34" charset="0"/>
            <a:buChar char="•"/>
          </a:pPr>
          <a:r>
            <a:rPr lang="en-US" sz="1800" dirty="0"/>
            <a:t>Business Central validation rules still apply</a:t>
          </a:r>
        </a:p>
      </dgm:t>
    </dgm:pt>
    <dgm:pt modelId="{D3E291B2-3A43-4148-81BE-8841DB54BB04}" type="parTrans" cxnId="{818A95B5-E1ED-44C6-8277-D56FD73527CD}">
      <dgm:prSet/>
      <dgm:spPr/>
      <dgm:t>
        <a:bodyPr/>
        <a:lstStyle/>
        <a:p>
          <a:endParaRPr lang="en-US" sz="2000"/>
        </a:p>
      </dgm:t>
    </dgm:pt>
    <dgm:pt modelId="{205CF6DA-58C5-43EC-A14F-C2FD1E372290}" type="sibTrans" cxnId="{818A95B5-E1ED-44C6-8277-D56FD73527CD}">
      <dgm:prSet/>
      <dgm:spPr/>
      <dgm:t>
        <a:bodyPr/>
        <a:lstStyle/>
        <a:p>
          <a:endParaRPr lang="en-US" sz="2000"/>
        </a:p>
      </dgm:t>
    </dgm:pt>
    <dgm:pt modelId="{B6D808D4-B09E-4DC5-8738-435D9A3620A8}">
      <dgm:prSet custT="1"/>
      <dgm:spPr/>
      <dgm:t>
        <a:bodyPr/>
        <a:lstStyle/>
        <a:p>
          <a:pPr>
            <a:buFont typeface="Arial" panose="020B0604020202020204" pitchFamily="34" charset="0"/>
            <a:buChar char="•"/>
          </a:pPr>
          <a:r>
            <a:rPr lang="en-US" sz="1800" dirty="0"/>
            <a:t>Creating multiple general journal lines at once </a:t>
          </a:r>
        </a:p>
      </dgm:t>
    </dgm:pt>
    <dgm:pt modelId="{15D9BDA2-BE5F-43E2-BE32-D493C194DA41}" type="parTrans" cxnId="{09B79D92-A445-4308-AABA-0F7A8619FA90}">
      <dgm:prSet/>
      <dgm:spPr/>
      <dgm:t>
        <a:bodyPr/>
        <a:lstStyle/>
        <a:p>
          <a:endParaRPr lang="en-US" sz="2000"/>
        </a:p>
      </dgm:t>
    </dgm:pt>
    <dgm:pt modelId="{6192B106-4A3F-4B34-87D3-523D7C05438E}" type="sibTrans" cxnId="{09B79D92-A445-4308-AABA-0F7A8619FA90}">
      <dgm:prSet/>
      <dgm:spPr/>
      <dgm:t>
        <a:bodyPr/>
        <a:lstStyle/>
        <a:p>
          <a:endParaRPr lang="en-US" sz="2000"/>
        </a:p>
      </dgm:t>
    </dgm:pt>
    <dgm:pt modelId="{8A9263DC-81C5-41E9-9311-195028EC9C27}">
      <dgm:prSet custT="1"/>
      <dgm:spPr/>
      <dgm:t>
        <a:bodyPr/>
        <a:lstStyle/>
        <a:p>
          <a:pPr>
            <a:buFont typeface="Arial" panose="020B0604020202020204" pitchFamily="34" charset="0"/>
            <a:buChar char="•"/>
          </a:pPr>
          <a:r>
            <a:rPr lang="en-US" sz="1800" dirty="0"/>
            <a:t>Updating item or master-data fields in bulk</a:t>
          </a:r>
        </a:p>
      </dgm:t>
    </dgm:pt>
    <dgm:pt modelId="{4CAE0919-1E39-4CB7-8786-C063E645975B}" type="parTrans" cxnId="{DF78F59C-5146-46B7-9960-004383F9FCE5}">
      <dgm:prSet/>
      <dgm:spPr/>
      <dgm:t>
        <a:bodyPr/>
        <a:lstStyle/>
        <a:p>
          <a:endParaRPr lang="en-US" sz="2000"/>
        </a:p>
      </dgm:t>
    </dgm:pt>
    <dgm:pt modelId="{45F574CF-CE80-44CB-A6C6-423D270D69D9}" type="sibTrans" cxnId="{DF78F59C-5146-46B7-9960-004383F9FCE5}">
      <dgm:prSet/>
      <dgm:spPr/>
      <dgm:t>
        <a:bodyPr/>
        <a:lstStyle/>
        <a:p>
          <a:endParaRPr lang="en-US" sz="2000"/>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4601C74C-573B-4D6C-A46A-1F29FEF9D3DE}" type="pres">
      <dgm:prSet presAssocID="{6B8ED699-63A9-4D45-BA90-27F78EC68538}" presName="childText" presStyleLbl="revTx" presStyleIdx="0" presStyleCnt="4" custScaleY="192188">
        <dgm:presLayoutVars>
          <dgm:bulletEnabled val="1"/>
        </dgm:presLayoutVars>
      </dgm:prSet>
      <dgm:spPr/>
    </dgm:pt>
    <dgm:pt modelId="{07416213-BB9D-4384-A64B-7726A0F168B1}" type="pres">
      <dgm:prSet presAssocID="{9ED656FC-208C-4D64-B39A-06CE60BA4B9A}" presName="parentText" presStyleLbl="node1" presStyleIdx="1" presStyleCnt="4">
        <dgm:presLayoutVars>
          <dgm:chMax val="0"/>
          <dgm:bulletEnabled val="1"/>
        </dgm:presLayoutVars>
      </dgm:prSet>
      <dgm:spPr/>
    </dgm:pt>
    <dgm:pt modelId="{25F32834-2A3A-4C37-94C8-5396CC30A33B}" type="pres">
      <dgm:prSet presAssocID="{9ED656FC-208C-4D64-B39A-06CE60BA4B9A}" presName="childText" presStyleLbl="revTx" presStyleIdx="1" presStyleCnt="4" custScaleY="154816">
        <dgm:presLayoutVars>
          <dgm:bulletEnabled val="1"/>
        </dgm:presLayoutVars>
      </dgm:prSet>
      <dgm:spPr/>
    </dgm:pt>
    <dgm:pt modelId="{03ABBA45-C844-46C6-BA57-D8750263389A}" type="pres">
      <dgm:prSet presAssocID="{0A699329-1CF6-429A-950F-410F3D84A575}" presName="parentText" presStyleLbl="node1" presStyleIdx="2" presStyleCnt="4">
        <dgm:presLayoutVars>
          <dgm:chMax val="0"/>
          <dgm:bulletEnabled val="1"/>
        </dgm:presLayoutVars>
      </dgm:prSet>
      <dgm:spPr/>
    </dgm:pt>
    <dgm:pt modelId="{3FDCFEEC-78E4-42C2-86ED-D8164D36B642}" type="pres">
      <dgm:prSet presAssocID="{0A699329-1CF6-429A-950F-410F3D84A575}" presName="childText" presStyleLbl="revTx" presStyleIdx="2" presStyleCnt="4" custScaleY="154399">
        <dgm:presLayoutVars>
          <dgm:bulletEnabled val="1"/>
        </dgm:presLayoutVars>
      </dgm:prSet>
      <dgm:spPr/>
    </dgm:pt>
    <dgm:pt modelId="{FC83BEA9-037C-48F1-B72C-15038B9CAC96}" type="pres">
      <dgm:prSet presAssocID="{42266BD3-F066-4EF0-A01E-2DC247E8CB24}" presName="parentText" presStyleLbl="node1" presStyleIdx="3" presStyleCnt="4">
        <dgm:presLayoutVars>
          <dgm:chMax val="0"/>
          <dgm:bulletEnabled val="1"/>
        </dgm:presLayoutVars>
      </dgm:prSet>
      <dgm:spPr/>
    </dgm:pt>
    <dgm:pt modelId="{02096C50-A2C5-4976-9AA3-33D0020FB8A2}" type="pres">
      <dgm:prSet presAssocID="{42266BD3-F066-4EF0-A01E-2DC247E8CB24}" presName="childText" presStyleLbl="revTx" presStyleIdx="3" presStyleCnt="4">
        <dgm:presLayoutVars>
          <dgm:bulletEnabled val="1"/>
        </dgm:presLayoutVars>
      </dgm:prSet>
      <dgm:spPr/>
    </dgm:pt>
  </dgm:ptLst>
  <dgm:cxnLst>
    <dgm:cxn modelId="{E674CF10-789C-44A5-9189-EAB5C298E713}" srcId="{42266BD3-F066-4EF0-A01E-2DC247E8CB24}" destId="{7CE6A1E2-C768-48E3-BB5A-D7525918EAD2}" srcOrd="0" destOrd="0" parTransId="{8F636FA7-7FDC-488B-89BA-3CEABB965490}" sibTransId="{4046524A-FBC8-4F7C-9236-F8635A8EC5F6}"/>
    <dgm:cxn modelId="{B89B4512-1D2B-4EF7-AD8D-30F45C6E94C7}" type="presOf" srcId="{79099F1F-6985-4021-9287-0C483535D3A5}" destId="{3FDCFEEC-78E4-42C2-86ED-D8164D36B642}" srcOrd="0" destOrd="0" presId="urn:microsoft.com/office/officeart/2005/8/layout/vList2"/>
    <dgm:cxn modelId="{EFCF6918-7C33-4834-985F-5885B913A0D5}" srcId="{9ED656FC-208C-4D64-B39A-06CE60BA4B9A}" destId="{B32CD5A8-D3D7-49F9-ADB9-51B622F4ACBA}" srcOrd="0" destOrd="0" parTransId="{8AFB08D8-455A-4283-8634-413C0B5F089F}" sibTransId="{8071E709-B76B-427D-8A9B-BA42C7774F9C}"/>
    <dgm:cxn modelId="{30B0211D-1CCB-4890-9BE3-27D06CCAB22B}" srcId="{8F42321C-1C6F-471A-897B-A024722EB1CC}" destId="{0A699329-1CF6-429A-950F-410F3D84A575}" srcOrd="2" destOrd="0" parTransId="{7F57AF41-5A75-40C2-BCBF-D15F907D622E}" sibTransId="{6D1FDC26-05B0-4872-8F9C-7E1B0F832981}"/>
    <dgm:cxn modelId="{78739E31-44DB-4364-9622-F018C8A3DB3B}" srcId="{6B8ED699-63A9-4D45-BA90-27F78EC68538}" destId="{CD82C74E-FD41-4A0F-B507-15B975B33898}" srcOrd="0" destOrd="0" parTransId="{0E7F9BCB-A9C3-4CC6-A374-E481222F272B}" sibTransId="{0D725B63-D95D-4203-B7F9-8F5CB4D3FA8B}"/>
    <dgm:cxn modelId="{E56D4738-B5E1-41D7-980D-162CC40BD1BE}" srcId="{8F42321C-1C6F-471A-897B-A024722EB1CC}" destId="{9ED656FC-208C-4D64-B39A-06CE60BA4B9A}" srcOrd="1" destOrd="0" parTransId="{67C355C8-D033-47F5-9C25-AB3A2719A82A}" sibTransId="{0F5EB7B4-ED91-47F3-82CC-6CB1B4171986}"/>
    <dgm:cxn modelId="{4465185F-A651-423B-BE99-A32ECC274E81}" type="presOf" srcId="{8F42321C-1C6F-471A-897B-A024722EB1CC}" destId="{4D1E782A-2F71-4325-8509-40CA4A67F4CF}" srcOrd="0" destOrd="0" presId="urn:microsoft.com/office/officeart/2005/8/layout/vList2"/>
    <dgm:cxn modelId="{2A8F6167-1207-4661-B3F4-A4D9A42EB87A}" type="presOf" srcId="{1BB66A84-F5A6-4039-9513-14AD9E198C39}" destId="{25F32834-2A3A-4C37-94C8-5396CC30A33B}" srcOrd="0" destOrd="1" presId="urn:microsoft.com/office/officeart/2005/8/layout/vList2"/>
    <dgm:cxn modelId="{349C7E6A-8F48-44B6-BB92-F9B1D81E77B9}" type="presOf" srcId="{7CE6A1E2-C768-48E3-BB5A-D7525918EAD2}" destId="{02096C50-A2C5-4976-9AA3-33D0020FB8A2}" srcOrd="0" destOrd="0" presId="urn:microsoft.com/office/officeart/2005/8/layout/vList2"/>
    <dgm:cxn modelId="{28D0C377-B1B9-423F-AFAA-FD249449E71C}" srcId="{8F42321C-1C6F-471A-897B-A024722EB1CC}" destId="{6B8ED699-63A9-4D45-BA90-27F78EC68538}" srcOrd="0" destOrd="0" parTransId="{259947B1-56FA-429C-8A91-A0177CADE5DD}" sibTransId="{D653B548-7E88-428B-9B2E-C0F6968209D6}"/>
    <dgm:cxn modelId="{CC73E48E-4B79-44CD-85DD-7A12A4749A93}" type="presOf" srcId="{B32CD5A8-D3D7-49F9-ADB9-51B622F4ACBA}" destId="{25F32834-2A3A-4C37-94C8-5396CC30A33B}" srcOrd="0" destOrd="0" presId="urn:microsoft.com/office/officeart/2005/8/layout/vList2"/>
    <dgm:cxn modelId="{09B79D92-A445-4308-AABA-0F7A8619FA90}" srcId="{42266BD3-F066-4EF0-A01E-2DC247E8CB24}" destId="{B6D808D4-B09E-4DC5-8738-435D9A3620A8}" srcOrd="1" destOrd="0" parTransId="{15D9BDA2-BE5F-43E2-BE32-D493C194DA41}" sibTransId="{6192B106-4A3F-4B34-87D3-523D7C05438E}"/>
    <dgm:cxn modelId="{DF78F59C-5146-46B7-9960-004383F9FCE5}" srcId="{42266BD3-F066-4EF0-A01E-2DC247E8CB24}" destId="{8A9263DC-81C5-41E9-9311-195028EC9C27}" srcOrd="2" destOrd="0" parTransId="{4CAE0919-1E39-4CB7-8786-C063E645975B}" sibTransId="{45F574CF-CE80-44CB-A6C6-423D270D69D9}"/>
    <dgm:cxn modelId="{6E88929E-4CCE-4E6F-AF2A-6C5302E5B7E8}" type="presOf" srcId="{B6D808D4-B09E-4DC5-8738-435D9A3620A8}" destId="{02096C50-A2C5-4976-9AA3-33D0020FB8A2}" srcOrd="0" destOrd="1" presId="urn:microsoft.com/office/officeart/2005/8/layout/vList2"/>
    <dgm:cxn modelId="{CDD31AA2-C097-4D86-8081-25149E7A35F7}" type="presOf" srcId="{7E119958-1552-410C-A3D8-77C056BB21E1}" destId="{25F32834-2A3A-4C37-94C8-5396CC30A33B}" srcOrd="0" destOrd="2" presId="urn:microsoft.com/office/officeart/2005/8/layout/vList2"/>
    <dgm:cxn modelId="{CF697DA5-1AC9-454D-8B56-6BBB37D51DB1}" type="presOf" srcId="{8A9263DC-81C5-41E9-9311-195028EC9C27}" destId="{02096C50-A2C5-4976-9AA3-33D0020FB8A2}" srcOrd="0" destOrd="2" presId="urn:microsoft.com/office/officeart/2005/8/layout/vList2"/>
    <dgm:cxn modelId="{818A95B5-E1ED-44C6-8277-D56FD73527CD}" srcId="{0A699329-1CF6-429A-950F-410F3D84A575}" destId="{12D4B497-A41C-4E10-8F07-CE88C22010B7}" srcOrd="2" destOrd="0" parTransId="{D3E291B2-3A43-4148-81BE-8841DB54BB04}" sibTransId="{205CF6DA-58C5-43EC-A14F-C2FD1E372290}"/>
    <dgm:cxn modelId="{0A9DC2CC-4A1A-4C97-9E2A-507E84C039FE}" type="presOf" srcId="{42266BD3-F066-4EF0-A01E-2DC247E8CB24}" destId="{FC83BEA9-037C-48F1-B72C-15038B9CAC96}" srcOrd="0" destOrd="0" presId="urn:microsoft.com/office/officeart/2005/8/layout/vList2"/>
    <dgm:cxn modelId="{AE11ADD5-70E6-4F11-A4A2-9DA672535AE0}" type="presOf" srcId="{12D4B497-A41C-4E10-8F07-CE88C22010B7}" destId="{3FDCFEEC-78E4-42C2-86ED-D8164D36B642}" srcOrd="0" destOrd="2" presId="urn:microsoft.com/office/officeart/2005/8/layout/vList2"/>
    <dgm:cxn modelId="{E0A6E7DB-E4FE-43F4-8BAA-E4BD75BAC75A}" srcId="{9ED656FC-208C-4D64-B39A-06CE60BA4B9A}" destId="{1BB66A84-F5A6-4039-9513-14AD9E198C39}" srcOrd="1" destOrd="0" parTransId="{1F9B0510-4DE7-4924-9769-D16FB9348229}" sibTransId="{21D35E85-F5C8-47F9-8AED-59269E42FA8D}"/>
    <dgm:cxn modelId="{B94CFCE4-8F6A-4B40-8121-5B2849C99F31}" type="presOf" srcId="{6B8ED699-63A9-4D45-BA90-27F78EC68538}" destId="{15E2E819-E97A-4B4D-AD4E-01AD6178E890}" srcOrd="0" destOrd="0" presId="urn:microsoft.com/office/officeart/2005/8/layout/vList2"/>
    <dgm:cxn modelId="{A4E77CE5-4B08-43BC-9A19-0F54A2973A00}" type="presOf" srcId="{CD82C74E-FD41-4A0F-B507-15B975B33898}" destId="{4601C74C-573B-4D6C-A46A-1F29FEF9D3DE}" srcOrd="0" destOrd="0" presId="urn:microsoft.com/office/officeart/2005/8/layout/vList2"/>
    <dgm:cxn modelId="{5883C4E5-64AC-4A33-8228-87D361380B01}" srcId="{9ED656FC-208C-4D64-B39A-06CE60BA4B9A}" destId="{7E119958-1552-410C-A3D8-77C056BB21E1}" srcOrd="2" destOrd="0" parTransId="{091CF0DD-BFDE-43BC-AF90-8EA7C7109B6F}" sibTransId="{481263F0-6A53-4E0C-98FB-CBF406CA282F}"/>
    <dgm:cxn modelId="{44DB95ED-3432-4423-811D-E2C94BFE6484}" srcId="{8F42321C-1C6F-471A-897B-A024722EB1CC}" destId="{42266BD3-F066-4EF0-A01E-2DC247E8CB24}" srcOrd="3" destOrd="0" parTransId="{197C2729-DAC2-40D8-B630-61256AB8EAAC}" sibTransId="{5AED81F2-D22E-4135-8600-74A622C1671B}"/>
    <dgm:cxn modelId="{A73034F3-1D81-41FB-9232-B9D878EF443D}" type="presOf" srcId="{0A699329-1CF6-429A-950F-410F3D84A575}" destId="{03ABBA45-C844-46C6-BA57-D8750263389A}" srcOrd="0" destOrd="0" presId="urn:microsoft.com/office/officeart/2005/8/layout/vList2"/>
    <dgm:cxn modelId="{594B87F3-DCF4-43B4-9AC7-28DFD09800B5}" type="presOf" srcId="{CD995879-006C-4ED6-B927-0109DC073DEF}" destId="{3FDCFEEC-78E4-42C2-86ED-D8164D36B642}" srcOrd="0" destOrd="1" presId="urn:microsoft.com/office/officeart/2005/8/layout/vList2"/>
    <dgm:cxn modelId="{3EFE78F4-8F22-48BC-AF8D-DF29C19C1579}" srcId="{0A699329-1CF6-429A-950F-410F3D84A575}" destId="{CD995879-006C-4ED6-B927-0109DC073DEF}" srcOrd="1" destOrd="0" parTransId="{CB7427FB-D409-4FFD-8C70-D78FBDD1EC90}" sibTransId="{C6B1D6BE-3FA2-49E1-A3CF-0F508B64D3F0}"/>
    <dgm:cxn modelId="{85C5E0F4-36A9-4C09-80E0-7DBEFB6032A1}" type="presOf" srcId="{9ED656FC-208C-4D64-B39A-06CE60BA4B9A}" destId="{07416213-BB9D-4384-A64B-7726A0F168B1}" srcOrd="0" destOrd="0" presId="urn:microsoft.com/office/officeart/2005/8/layout/vList2"/>
    <dgm:cxn modelId="{61A017F5-F99A-447E-8CC6-99F6D5E7FFE0}" srcId="{0A699329-1CF6-429A-950F-410F3D84A575}" destId="{79099F1F-6985-4021-9287-0C483535D3A5}" srcOrd="0" destOrd="0" parTransId="{5C6397DB-C33E-47F6-B8D2-ED1D5DF0B82C}" sibTransId="{61EBE60C-3E34-4414-8EB9-38C65EC4B8A2}"/>
    <dgm:cxn modelId="{662F318F-D7C2-426F-A05A-FCD24FC711A3}" type="presParOf" srcId="{4D1E782A-2F71-4325-8509-40CA4A67F4CF}" destId="{15E2E819-E97A-4B4D-AD4E-01AD6178E890}" srcOrd="0" destOrd="0" presId="urn:microsoft.com/office/officeart/2005/8/layout/vList2"/>
    <dgm:cxn modelId="{C2BB4B8F-BD58-460E-A1B1-6B177C1BD0E0}" type="presParOf" srcId="{4D1E782A-2F71-4325-8509-40CA4A67F4CF}" destId="{4601C74C-573B-4D6C-A46A-1F29FEF9D3DE}" srcOrd="1" destOrd="0" presId="urn:microsoft.com/office/officeart/2005/8/layout/vList2"/>
    <dgm:cxn modelId="{59534AD6-5A66-48EB-A0F5-760A3918926B}" type="presParOf" srcId="{4D1E782A-2F71-4325-8509-40CA4A67F4CF}" destId="{07416213-BB9D-4384-A64B-7726A0F168B1}" srcOrd="2" destOrd="0" presId="urn:microsoft.com/office/officeart/2005/8/layout/vList2"/>
    <dgm:cxn modelId="{8BD4625A-56DA-4D67-9672-C134FD981013}" type="presParOf" srcId="{4D1E782A-2F71-4325-8509-40CA4A67F4CF}" destId="{25F32834-2A3A-4C37-94C8-5396CC30A33B}" srcOrd="3" destOrd="0" presId="urn:microsoft.com/office/officeart/2005/8/layout/vList2"/>
    <dgm:cxn modelId="{2307EF9E-AF62-4D6C-98D0-3B86536395E0}" type="presParOf" srcId="{4D1E782A-2F71-4325-8509-40CA4A67F4CF}" destId="{03ABBA45-C844-46C6-BA57-D8750263389A}" srcOrd="4" destOrd="0" presId="urn:microsoft.com/office/officeart/2005/8/layout/vList2"/>
    <dgm:cxn modelId="{2132C956-8F4E-4B33-A188-6598E1B22330}" type="presParOf" srcId="{4D1E782A-2F71-4325-8509-40CA4A67F4CF}" destId="{3FDCFEEC-78E4-42C2-86ED-D8164D36B642}" srcOrd="5" destOrd="0" presId="urn:microsoft.com/office/officeart/2005/8/layout/vList2"/>
    <dgm:cxn modelId="{1BBFB247-DDE4-4072-B263-AAF67E89361A}" type="presParOf" srcId="{4D1E782A-2F71-4325-8509-40CA4A67F4CF}" destId="{FC83BEA9-037C-48F1-B72C-15038B9CAC96}" srcOrd="6" destOrd="0" presId="urn:microsoft.com/office/officeart/2005/8/layout/vList2"/>
    <dgm:cxn modelId="{69550909-DB69-43FE-B15B-239CC3D2628E}" type="presParOf" srcId="{4D1E782A-2F71-4325-8509-40CA4A67F4CF}" destId="{02096C50-A2C5-4976-9AA3-33D0020FB8A2}"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2" qsCatId="3D" csTypeId="urn:microsoft.com/office/officeart/2005/8/colors/accent2_2#5" csCatId="accent2" phldr="1"/>
      <dgm:spPr/>
      <dgm:t>
        <a:bodyPr/>
        <a:lstStyle/>
        <a:p>
          <a:endParaRPr lang="en-US"/>
        </a:p>
      </dgm:t>
    </dgm:pt>
    <dgm:pt modelId="{6B8ED699-63A9-4D45-BA90-27F78EC68538}">
      <dgm:prSet phldrT="[Text]"/>
      <dgm:spPr/>
      <dgm:t>
        <a:bodyPr/>
        <a:lstStyle/>
        <a:p>
          <a:r>
            <a:rPr lang="en-US" dirty="0"/>
            <a:t>What it is:</a:t>
          </a:r>
        </a:p>
      </dgm:t>
    </dgm:pt>
    <dgm:pt modelId="{259947B1-56FA-429C-8A91-A0177CADE5DD}" type="parTrans" cxnId="{28D0C377-B1B9-423F-AFAA-FD249449E71C}">
      <dgm:prSet/>
      <dgm:spPr/>
      <dgm:t>
        <a:bodyPr/>
        <a:lstStyle/>
        <a:p>
          <a:endParaRPr lang="en-US"/>
        </a:p>
      </dgm:t>
    </dgm:pt>
    <dgm:pt modelId="{D653B548-7E88-428B-9B2E-C0F6968209D6}" type="sibTrans" cxnId="{28D0C377-B1B9-423F-AFAA-FD249449E71C}">
      <dgm:prSet/>
      <dgm:spPr/>
      <dgm:t>
        <a:bodyPr/>
        <a:lstStyle/>
        <a:p>
          <a:endParaRPr lang="en-US"/>
        </a:p>
      </dgm:t>
    </dgm:pt>
    <dgm:pt modelId="{CD82C74E-FD41-4A0F-B507-15B975B33898}">
      <dgm:prSet phldrT="[Text]"/>
      <dgm:spPr/>
      <dgm:t>
        <a:bodyPr/>
        <a:lstStyle/>
        <a:p>
          <a:r>
            <a:rPr lang="en-US"/>
            <a:t>A standardized way for AI agents and assistants to securely interact with Business Central data and business processes using the Model Context Protocol (MCP).</a:t>
          </a:r>
          <a:endParaRPr lang="en-US" dirty="0"/>
        </a:p>
      </dgm:t>
    </dgm:pt>
    <dgm:pt modelId="{0E7F9BCB-A9C3-4CC6-A374-E481222F272B}" type="parTrans" cxnId="{78739E31-44DB-4364-9622-F018C8A3DB3B}">
      <dgm:prSet/>
      <dgm:spPr/>
      <dgm:t>
        <a:bodyPr/>
        <a:lstStyle/>
        <a:p>
          <a:endParaRPr lang="en-US"/>
        </a:p>
      </dgm:t>
    </dgm:pt>
    <dgm:pt modelId="{0D725B63-D95D-4203-B7F9-8F5CB4D3FA8B}" type="sibTrans" cxnId="{78739E31-44DB-4364-9622-F018C8A3DB3B}">
      <dgm:prSet/>
      <dgm:spPr/>
      <dgm:t>
        <a:bodyPr/>
        <a:lstStyle/>
        <a:p>
          <a:endParaRPr lang="en-US"/>
        </a:p>
      </dgm:t>
    </dgm:pt>
    <dgm:pt modelId="{9ED656FC-208C-4D64-B39A-06CE60BA4B9A}">
      <dgm:prSet phldrT="[Text]"/>
      <dgm:spPr/>
      <dgm:t>
        <a:bodyPr/>
        <a:lstStyle/>
        <a:p>
          <a:r>
            <a:rPr lang="en-US" dirty="0"/>
            <a:t>Best for: </a:t>
          </a:r>
        </a:p>
      </dgm:t>
    </dgm:pt>
    <dgm:pt modelId="{67C355C8-D033-47F5-9C25-AB3A2719A82A}" type="parTrans" cxnId="{E56D4738-B5E1-41D7-980D-162CC40BD1BE}">
      <dgm:prSet/>
      <dgm:spPr/>
      <dgm:t>
        <a:bodyPr/>
        <a:lstStyle/>
        <a:p>
          <a:endParaRPr lang="en-US"/>
        </a:p>
      </dgm:t>
    </dgm:pt>
    <dgm:pt modelId="{0F5EB7B4-ED91-47F3-82CC-6CB1B4171986}" type="sibTrans" cxnId="{E56D4738-B5E1-41D7-980D-162CC40BD1BE}">
      <dgm:prSet/>
      <dgm:spPr/>
      <dgm:t>
        <a:bodyPr/>
        <a:lstStyle/>
        <a:p>
          <a:endParaRPr lang="en-US"/>
        </a:p>
      </dgm:t>
    </dgm:pt>
    <dgm:pt modelId="{B32CD5A8-D3D7-49F9-ADB9-51B622F4ACBA}">
      <dgm:prSet phldrT="[Text]"/>
      <dgm:spPr/>
      <dgm:t>
        <a:bodyPr/>
        <a:lstStyle/>
        <a:p>
          <a:r>
            <a:rPr lang="en-US" dirty="0"/>
            <a:t>Connecting AI agents to Business Central for conversational access to BC data </a:t>
          </a:r>
        </a:p>
      </dgm:t>
    </dgm:pt>
    <dgm:pt modelId="{8AFB08D8-455A-4283-8634-413C0B5F089F}" type="parTrans" cxnId="{EFCF6918-7C33-4834-985F-5885B913A0D5}">
      <dgm:prSet/>
      <dgm:spPr/>
      <dgm:t>
        <a:bodyPr/>
        <a:lstStyle/>
        <a:p>
          <a:endParaRPr lang="en-US"/>
        </a:p>
      </dgm:t>
    </dgm:pt>
    <dgm:pt modelId="{8071E709-B76B-427D-8A9B-BA42C7774F9C}" type="sibTrans" cxnId="{EFCF6918-7C33-4834-985F-5885B913A0D5}">
      <dgm:prSet/>
      <dgm:spPr/>
      <dgm:t>
        <a:bodyPr/>
        <a:lstStyle/>
        <a:p>
          <a:endParaRPr lang="en-US"/>
        </a:p>
      </dgm:t>
    </dgm:pt>
    <dgm:pt modelId="{0A699329-1CF6-429A-950F-410F3D84A575}">
      <dgm:prSet phldrT="[Text]"/>
      <dgm:spPr/>
      <dgm:t>
        <a:bodyPr/>
        <a:lstStyle/>
        <a:p>
          <a:r>
            <a:rPr lang="en-US" b="0" dirty="0"/>
            <a:t>Watch for: </a:t>
          </a:r>
        </a:p>
      </dgm:t>
    </dgm:pt>
    <dgm:pt modelId="{7F57AF41-5A75-40C2-BCBF-D15F907D622E}" type="parTrans" cxnId="{30B0211D-1CCB-4890-9BE3-27D06CCAB22B}">
      <dgm:prSet/>
      <dgm:spPr/>
      <dgm:t>
        <a:bodyPr/>
        <a:lstStyle/>
        <a:p>
          <a:endParaRPr lang="en-US"/>
        </a:p>
      </dgm:t>
    </dgm:pt>
    <dgm:pt modelId="{6D1FDC26-05B0-4872-8F9C-7E1B0F832981}" type="sibTrans" cxnId="{30B0211D-1CCB-4890-9BE3-27D06CCAB22B}">
      <dgm:prSet/>
      <dgm:spPr/>
      <dgm:t>
        <a:bodyPr/>
        <a:lstStyle/>
        <a:p>
          <a:endParaRPr lang="en-US"/>
        </a:p>
      </dgm:t>
    </dgm:pt>
    <dgm:pt modelId="{42266BD3-F066-4EF0-A01E-2DC247E8CB24}">
      <dgm:prSet phldrT="[Text]"/>
      <dgm:spPr/>
      <dgm:t>
        <a:bodyPr/>
        <a:lstStyle/>
        <a:p>
          <a:r>
            <a:rPr lang="en-US" dirty="0"/>
            <a:t>Example:</a:t>
          </a:r>
        </a:p>
      </dgm:t>
    </dgm:pt>
    <dgm:pt modelId="{197C2729-DAC2-40D8-B630-61256AB8EAAC}" type="parTrans" cxnId="{44DB95ED-3432-4423-811D-E2C94BFE6484}">
      <dgm:prSet/>
      <dgm:spPr/>
      <dgm:t>
        <a:bodyPr/>
        <a:lstStyle/>
        <a:p>
          <a:endParaRPr lang="en-US"/>
        </a:p>
      </dgm:t>
    </dgm:pt>
    <dgm:pt modelId="{5AED81F2-D22E-4135-8600-74A622C1671B}" type="sibTrans" cxnId="{44DB95ED-3432-4423-811D-E2C94BFE6484}">
      <dgm:prSet/>
      <dgm:spPr/>
      <dgm:t>
        <a:bodyPr/>
        <a:lstStyle/>
        <a:p>
          <a:endParaRPr lang="en-US"/>
        </a:p>
      </dgm:t>
    </dgm:pt>
    <dgm:pt modelId="{7CE6A1E2-C768-48E3-BB5A-D7525918EAD2}">
      <dgm:prSet phldrT="[Text]"/>
      <dgm:spPr/>
      <dgm:t>
        <a:bodyPr/>
        <a:lstStyle/>
        <a:p>
          <a:r>
            <a:rPr lang="en-US" dirty="0"/>
            <a:t>Ask an AI agent to retrieve customer or item information </a:t>
          </a:r>
        </a:p>
      </dgm:t>
    </dgm:pt>
    <dgm:pt modelId="{8F636FA7-7FDC-488B-89BA-3CEABB965490}" type="parTrans" cxnId="{E674CF10-789C-44A5-9189-EAB5C298E713}">
      <dgm:prSet/>
      <dgm:spPr/>
      <dgm:t>
        <a:bodyPr/>
        <a:lstStyle/>
        <a:p>
          <a:endParaRPr lang="en-US"/>
        </a:p>
      </dgm:t>
    </dgm:pt>
    <dgm:pt modelId="{4046524A-FBC8-4F7C-9236-F8635A8EC5F6}" type="sibTrans" cxnId="{E674CF10-789C-44A5-9189-EAB5C298E713}">
      <dgm:prSet/>
      <dgm:spPr/>
      <dgm:t>
        <a:bodyPr/>
        <a:lstStyle/>
        <a:p>
          <a:endParaRPr lang="en-US"/>
        </a:p>
      </dgm:t>
    </dgm:pt>
    <dgm:pt modelId="{93D8B944-3B07-429C-9942-FC2ECD52DA72}">
      <dgm:prSet/>
      <dgm:spPr/>
      <dgm:t>
        <a:bodyPr/>
        <a:lstStyle/>
        <a:p>
          <a:pPr>
            <a:buFont typeface="Arial" panose="020B0604020202020204" pitchFamily="34" charset="0"/>
            <a:buChar char="•"/>
          </a:pPr>
          <a:r>
            <a:rPr lang="en-US" dirty="0"/>
            <a:t>AI-driven workflows and automation </a:t>
          </a:r>
        </a:p>
      </dgm:t>
    </dgm:pt>
    <dgm:pt modelId="{090EC38D-3CCD-4B06-A631-7BCDCC97F031}" type="parTrans" cxnId="{98AE9E29-463B-4B59-BB6C-2A158534E954}">
      <dgm:prSet/>
      <dgm:spPr/>
      <dgm:t>
        <a:bodyPr/>
        <a:lstStyle/>
        <a:p>
          <a:endParaRPr lang="en-US"/>
        </a:p>
      </dgm:t>
    </dgm:pt>
    <dgm:pt modelId="{D487B8CB-CFB6-4AAF-B34B-EA2A9742FB23}" type="sibTrans" cxnId="{98AE9E29-463B-4B59-BB6C-2A158534E954}">
      <dgm:prSet/>
      <dgm:spPr/>
      <dgm:t>
        <a:bodyPr/>
        <a:lstStyle/>
        <a:p>
          <a:endParaRPr lang="en-US"/>
        </a:p>
      </dgm:t>
    </dgm:pt>
    <dgm:pt modelId="{6075E78A-119E-4FF2-83E4-541AAA00AC87}">
      <dgm:prSet/>
      <dgm:spPr/>
      <dgm:t>
        <a:bodyPr/>
        <a:lstStyle/>
        <a:p>
          <a:pPr>
            <a:buFont typeface="Arial" panose="020B0604020202020204" pitchFamily="34" charset="0"/>
            <a:buChar char="•"/>
          </a:pPr>
          <a:r>
            <a:rPr lang="en-US" dirty="0"/>
            <a:t>Allowing agents to use Business Central APIs as tools</a:t>
          </a:r>
        </a:p>
      </dgm:t>
    </dgm:pt>
    <dgm:pt modelId="{3CFF0F6E-AC4E-462F-9339-41AD14E19DB7}" type="parTrans" cxnId="{6527CA71-152A-4DFD-9182-77F4CCC93CA2}">
      <dgm:prSet/>
      <dgm:spPr/>
      <dgm:t>
        <a:bodyPr/>
        <a:lstStyle/>
        <a:p>
          <a:endParaRPr lang="en-US"/>
        </a:p>
      </dgm:t>
    </dgm:pt>
    <dgm:pt modelId="{BAE8E240-728A-4AE6-947D-B1C1E99D6514}" type="sibTrans" cxnId="{6527CA71-152A-4DFD-9182-77F4CCC93CA2}">
      <dgm:prSet/>
      <dgm:spPr/>
      <dgm:t>
        <a:bodyPr/>
        <a:lstStyle/>
        <a:p>
          <a:endParaRPr lang="en-US"/>
        </a:p>
      </dgm:t>
    </dgm:pt>
    <dgm:pt modelId="{01591F81-42FA-423B-BBFE-087491F7933C}">
      <dgm:prSet/>
      <dgm:spPr/>
      <dgm:t>
        <a:bodyPr/>
        <a:lstStyle/>
        <a:p>
          <a:pPr>
            <a:buFont typeface="Arial" panose="020B0604020202020204" pitchFamily="34" charset="0"/>
            <a:buChar char="•"/>
          </a:pPr>
          <a:r>
            <a:rPr lang="en-US" b="0" dirty="0"/>
            <a:t>Available for Business Central online. </a:t>
          </a:r>
        </a:p>
      </dgm:t>
    </dgm:pt>
    <dgm:pt modelId="{CDB7B2BA-AA89-45C0-8205-6FDA0EE1B07B}" type="parTrans" cxnId="{9783BCC7-EF0F-4B69-87EC-DA63F105F87F}">
      <dgm:prSet/>
      <dgm:spPr/>
      <dgm:t>
        <a:bodyPr/>
        <a:lstStyle/>
        <a:p>
          <a:endParaRPr lang="en-US"/>
        </a:p>
      </dgm:t>
    </dgm:pt>
    <dgm:pt modelId="{AF70FA50-171D-46E8-AFD2-A8AE28C6BB1F}" type="sibTrans" cxnId="{9783BCC7-EF0F-4B69-87EC-DA63F105F87F}">
      <dgm:prSet/>
      <dgm:spPr/>
      <dgm:t>
        <a:bodyPr/>
        <a:lstStyle/>
        <a:p>
          <a:endParaRPr lang="en-US"/>
        </a:p>
      </dgm:t>
    </dgm:pt>
    <dgm:pt modelId="{AEE257B8-7B12-4E28-B99B-636D27C422DC}">
      <dgm:prSet/>
      <dgm:spPr/>
      <dgm:t>
        <a:bodyPr/>
        <a:lstStyle/>
        <a:p>
          <a:pPr>
            <a:buFont typeface="Arial" panose="020B0604020202020204" pitchFamily="34" charset="0"/>
            <a:buChar char="•"/>
          </a:pPr>
          <a:r>
            <a:rPr lang="en-US" b="0" dirty="0"/>
            <a:t>Access is read-only by default </a:t>
          </a:r>
        </a:p>
      </dgm:t>
    </dgm:pt>
    <dgm:pt modelId="{A97243F7-5FDE-4B2A-A7E5-226556E798DE}" type="parTrans" cxnId="{ECDEBD49-32D2-4B45-8C0A-775EDC994DFA}">
      <dgm:prSet/>
      <dgm:spPr/>
      <dgm:t>
        <a:bodyPr/>
        <a:lstStyle/>
        <a:p>
          <a:endParaRPr lang="en-US"/>
        </a:p>
      </dgm:t>
    </dgm:pt>
    <dgm:pt modelId="{0849367D-CF7C-40E0-A5E0-C367993DF6C3}" type="sibTrans" cxnId="{ECDEBD49-32D2-4B45-8C0A-775EDC994DFA}">
      <dgm:prSet/>
      <dgm:spPr/>
      <dgm:t>
        <a:bodyPr/>
        <a:lstStyle/>
        <a:p>
          <a:endParaRPr lang="en-US"/>
        </a:p>
      </dgm:t>
    </dgm:pt>
    <dgm:pt modelId="{16F1D6D6-F849-467E-B3D0-1F6D3FB0C551}">
      <dgm:prSet/>
      <dgm:spPr/>
      <dgm:t>
        <a:bodyPr/>
        <a:lstStyle/>
        <a:p>
          <a:pPr>
            <a:buFont typeface="Arial" panose="020B0604020202020204" pitchFamily="34" charset="0"/>
            <a:buChar char="•"/>
          </a:pPr>
          <a:r>
            <a:rPr lang="en-US" b="0" dirty="0"/>
            <a:t>Security and permissions are especially important when allowing AI agents to perform actions.</a:t>
          </a:r>
        </a:p>
      </dgm:t>
    </dgm:pt>
    <dgm:pt modelId="{E3529D12-9039-4970-9FA0-15F924E644E2}" type="parTrans" cxnId="{36322A22-B51B-40E9-8C6C-48BBCEF0E023}">
      <dgm:prSet/>
      <dgm:spPr/>
      <dgm:t>
        <a:bodyPr/>
        <a:lstStyle/>
        <a:p>
          <a:endParaRPr lang="en-US"/>
        </a:p>
      </dgm:t>
    </dgm:pt>
    <dgm:pt modelId="{3C57960B-9109-4474-A44F-2A7A04D139F7}" type="sibTrans" cxnId="{36322A22-B51B-40E9-8C6C-48BBCEF0E023}">
      <dgm:prSet/>
      <dgm:spPr/>
      <dgm:t>
        <a:bodyPr/>
        <a:lstStyle/>
        <a:p>
          <a:endParaRPr lang="en-US"/>
        </a:p>
      </dgm:t>
    </dgm:pt>
    <dgm:pt modelId="{5A7B4952-3A19-450C-B52E-146D8E960050}">
      <dgm:prSet/>
      <dgm:spPr/>
      <dgm:t>
        <a:bodyPr/>
        <a:lstStyle/>
        <a:p>
          <a:pPr>
            <a:buFont typeface="Arial" panose="020B0604020202020204" pitchFamily="34" charset="0"/>
            <a:buChar char="•"/>
          </a:pPr>
          <a:r>
            <a:rPr lang="en-US" dirty="0"/>
            <a:t>Have an agent create or update a Business Central record</a:t>
          </a:r>
        </a:p>
      </dgm:t>
    </dgm:pt>
    <dgm:pt modelId="{6AE88F11-39E9-491E-9E8F-DD6AC517BB2F}" type="parTrans" cxnId="{3477EC39-0F42-4397-B268-E86E952AB9E6}">
      <dgm:prSet/>
      <dgm:spPr/>
      <dgm:t>
        <a:bodyPr/>
        <a:lstStyle/>
        <a:p>
          <a:endParaRPr lang="en-US"/>
        </a:p>
      </dgm:t>
    </dgm:pt>
    <dgm:pt modelId="{E80C0323-6E6E-4726-84E7-AD0211E98FCD}" type="sibTrans" cxnId="{3477EC39-0F42-4397-B268-E86E952AB9E6}">
      <dgm:prSet/>
      <dgm:spPr/>
      <dgm:t>
        <a:bodyPr/>
        <a:lstStyle/>
        <a:p>
          <a:endParaRPr lang="en-US"/>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4601C74C-573B-4D6C-A46A-1F29FEF9D3DE}" type="pres">
      <dgm:prSet presAssocID="{6B8ED699-63A9-4D45-BA90-27F78EC68538}" presName="childText" presStyleLbl="revTx" presStyleIdx="0" presStyleCnt="4">
        <dgm:presLayoutVars>
          <dgm:bulletEnabled val="1"/>
        </dgm:presLayoutVars>
      </dgm:prSet>
      <dgm:spPr/>
    </dgm:pt>
    <dgm:pt modelId="{07416213-BB9D-4384-A64B-7726A0F168B1}" type="pres">
      <dgm:prSet presAssocID="{9ED656FC-208C-4D64-B39A-06CE60BA4B9A}" presName="parentText" presStyleLbl="node1" presStyleIdx="1" presStyleCnt="4">
        <dgm:presLayoutVars>
          <dgm:chMax val="0"/>
          <dgm:bulletEnabled val="1"/>
        </dgm:presLayoutVars>
      </dgm:prSet>
      <dgm:spPr/>
    </dgm:pt>
    <dgm:pt modelId="{25F32834-2A3A-4C37-94C8-5396CC30A33B}" type="pres">
      <dgm:prSet presAssocID="{9ED656FC-208C-4D64-B39A-06CE60BA4B9A}" presName="childText" presStyleLbl="revTx" presStyleIdx="1" presStyleCnt="4">
        <dgm:presLayoutVars>
          <dgm:bulletEnabled val="1"/>
        </dgm:presLayoutVars>
      </dgm:prSet>
      <dgm:spPr/>
    </dgm:pt>
    <dgm:pt modelId="{03ABBA45-C844-46C6-BA57-D8750263389A}" type="pres">
      <dgm:prSet presAssocID="{0A699329-1CF6-429A-950F-410F3D84A575}" presName="parentText" presStyleLbl="node1" presStyleIdx="2" presStyleCnt="4">
        <dgm:presLayoutVars>
          <dgm:chMax val="0"/>
          <dgm:bulletEnabled val="1"/>
        </dgm:presLayoutVars>
      </dgm:prSet>
      <dgm:spPr/>
    </dgm:pt>
    <dgm:pt modelId="{3FDCFEEC-78E4-42C2-86ED-D8164D36B642}" type="pres">
      <dgm:prSet presAssocID="{0A699329-1CF6-429A-950F-410F3D84A575}" presName="childText" presStyleLbl="revTx" presStyleIdx="2" presStyleCnt="4">
        <dgm:presLayoutVars>
          <dgm:bulletEnabled val="1"/>
        </dgm:presLayoutVars>
      </dgm:prSet>
      <dgm:spPr/>
    </dgm:pt>
    <dgm:pt modelId="{FC83BEA9-037C-48F1-B72C-15038B9CAC96}" type="pres">
      <dgm:prSet presAssocID="{42266BD3-F066-4EF0-A01E-2DC247E8CB24}" presName="parentText" presStyleLbl="node1" presStyleIdx="3" presStyleCnt="4">
        <dgm:presLayoutVars>
          <dgm:chMax val="0"/>
          <dgm:bulletEnabled val="1"/>
        </dgm:presLayoutVars>
      </dgm:prSet>
      <dgm:spPr/>
    </dgm:pt>
    <dgm:pt modelId="{02096C50-A2C5-4976-9AA3-33D0020FB8A2}" type="pres">
      <dgm:prSet presAssocID="{42266BD3-F066-4EF0-A01E-2DC247E8CB24}" presName="childText" presStyleLbl="revTx" presStyleIdx="3" presStyleCnt="4">
        <dgm:presLayoutVars>
          <dgm:bulletEnabled val="1"/>
        </dgm:presLayoutVars>
      </dgm:prSet>
      <dgm:spPr/>
    </dgm:pt>
  </dgm:ptLst>
  <dgm:cxnLst>
    <dgm:cxn modelId="{E674CF10-789C-44A5-9189-EAB5C298E713}" srcId="{42266BD3-F066-4EF0-A01E-2DC247E8CB24}" destId="{7CE6A1E2-C768-48E3-BB5A-D7525918EAD2}" srcOrd="0" destOrd="0" parTransId="{8F636FA7-7FDC-488B-89BA-3CEABB965490}" sibTransId="{4046524A-FBC8-4F7C-9236-F8635A8EC5F6}"/>
    <dgm:cxn modelId="{EFCF6918-7C33-4834-985F-5885B913A0D5}" srcId="{9ED656FC-208C-4D64-B39A-06CE60BA4B9A}" destId="{B32CD5A8-D3D7-49F9-ADB9-51B622F4ACBA}" srcOrd="0" destOrd="0" parTransId="{8AFB08D8-455A-4283-8634-413C0B5F089F}" sibTransId="{8071E709-B76B-427D-8A9B-BA42C7774F9C}"/>
    <dgm:cxn modelId="{C2CE701B-10FF-45A2-8F5B-4FECD51BAF16}" type="presOf" srcId="{5A7B4952-3A19-450C-B52E-146D8E960050}" destId="{02096C50-A2C5-4976-9AA3-33D0020FB8A2}" srcOrd="0" destOrd="1" presId="urn:microsoft.com/office/officeart/2005/8/layout/vList2"/>
    <dgm:cxn modelId="{30B0211D-1CCB-4890-9BE3-27D06CCAB22B}" srcId="{8F42321C-1C6F-471A-897B-A024722EB1CC}" destId="{0A699329-1CF6-429A-950F-410F3D84A575}" srcOrd="2" destOrd="0" parTransId="{7F57AF41-5A75-40C2-BCBF-D15F907D622E}" sibTransId="{6D1FDC26-05B0-4872-8F9C-7E1B0F832981}"/>
    <dgm:cxn modelId="{36322A22-B51B-40E9-8C6C-48BBCEF0E023}" srcId="{0A699329-1CF6-429A-950F-410F3D84A575}" destId="{16F1D6D6-F849-467E-B3D0-1F6D3FB0C551}" srcOrd="2" destOrd="0" parTransId="{E3529D12-9039-4970-9FA0-15F924E644E2}" sibTransId="{3C57960B-9109-4474-A44F-2A7A04D139F7}"/>
    <dgm:cxn modelId="{98AE9E29-463B-4B59-BB6C-2A158534E954}" srcId="{9ED656FC-208C-4D64-B39A-06CE60BA4B9A}" destId="{93D8B944-3B07-429C-9942-FC2ECD52DA72}" srcOrd="1" destOrd="0" parTransId="{090EC38D-3CCD-4B06-A631-7BCDCC97F031}" sibTransId="{D487B8CB-CFB6-4AAF-B34B-EA2A9742FB23}"/>
    <dgm:cxn modelId="{AF44512A-099A-4984-A0D9-893513D166F9}" type="presOf" srcId="{6075E78A-119E-4FF2-83E4-541AAA00AC87}" destId="{25F32834-2A3A-4C37-94C8-5396CC30A33B}" srcOrd="0" destOrd="2" presId="urn:microsoft.com/office/officeart/2005/8/layout/vList2"/>
    <dgm:cxn modelId="{78739E31-44DB-4364-9622-F018C8A3DB3B}" srcId="{6B8ED699-63A9-4D45-BA90-27F78EC68538}" destId="{CD82C74E-FD41-4A0F-B507-15B975B33898}" srcOrd="0" destOrd="0" parTransId="{0E7F9BCB-A9C3-4CC6-A374-E481222F272B}" sibTransId="{0D725B63-D95D-4203-B7F9-8F5CB4D3FA8B}"/>
    <dgm:cxn modelId="{E56D4738-B5E1-41D7-980D-162CC40BD1BE}" srcId="{8F42321C-1C6F-471A-897B-A024722EB1CC}" destId="{9ED656FC-208C-4D64-B39A-06CE60BA4B9A}" srcOrd="1" destOrd="0" parTransId="{67C355C8-D033-47F5-9C25-AB3A2719A82A}" sibTransId="{0F5EB7B4-ED91-47F3-82CC-6CB1B4171986}"/>
    <dgm:cxn modelId="{3477EC39-0F42-4397-B268-E86E952AB9E6}" srcId="{42266BD3-F066-4EF0-A01E-2DC247E8CB24}" destId="{5A7B4952-3A19-450C-B52E-146D8E960050}" srcOrd="1" destOrd="0" parTransId="{6AE88F11-39E9-491E-9E8F-DD6AC517BB2F}" sibTransId="{E80C0323-6E6E-4726-84E7-AD0211E98FCD}"/>
    <dgm:cxn modelId="{4465185F-A651-423B-BE99-A32ECC274E81}" type="presOf" srcId="{8F42321C-1C6F-471A-897B-A024722EB1CC}" destId="{4D1E782A-2F71-4325-8509-40CA4A67F4CF}" srcOrd="0" destOrd="0" presId="urn:microsoft.com/office/officeart/2005/8/layout/vList2"/>
    <dgm:cxn modelId="{ADAD4B5F-1595-44A4-8966-FDE1C3018DF1}" type="presOf" srcId="{01591F81-42FA-423B-BBFE-087491F7933C}" destId="{3FDCFEEC-78E4-42C2-86ED-D8164D36B642}" srcOrd="0" destOrd="0" presId="urn:microsoft.com/office/officeart/2005/8/layout/vList2"/>
    <dgm:cxn modelId="{ECDEBD49-32D2-4B45-8C0A-775EDC994DFA}" srcId="{0A699329-1CF6-429A-950F-410F3D84A575}" destId="{AEE257B8-7B12-4E28-B99B-636D27C422DC}" srcOrd="1" destOrd="0" parTransId="{A97243F7-5FDE-4B2A-A7E5-226556E798DE}" sibTransId="{0849367D-CF7C-40E0-A5E0-C367993DF6C3}"/>
    <dgm:cxn modelId="{349C7E6A-8F48-44B6-BB92-F9B1D81E77B9}" type="presOf" srcId="{7CE6A1E2-C768-48E3-BB5A-D7525918EAD2}" destId="{02096C50-A2C5-4976-9AA3-33D0020FB8A2}" srcOrd="0" destOrd="0" presId="urn:microsoft.com/office/officeart/2005/8/layout/vList2"/>
    <dgm:cxn modelId="{764C7971-4B8C-4FD0-B336-31E9DFECFCC4}" type="presOf" srcId="{93D8B944-3B07-429C-9942-FC2ECD52DA72}" destId="{25F32834-2A3A-4C37-94C8-5396CC30A33B}" srcOrd="0" destOrd="1" presId="urn:microsoft.com/office/officeart/2005/8/layout/vList2"/>
    <dgm:cxn modelId="{6527CA71-152A-4DFD-9182-77F4CCC93CA2}" srcId="{9ED656FC-208C-4D64-B39A-06CE60BA4B9A}" destId="{6075E78A-119E-4FF2-83E4-541AAA00AC87}" srcOrd="2" destOrd="0" parTransId="{3CFF0F6E-AC4E-462F-9339-41AD14E19DB7}" sibTransId="{BAE8E240-728A-4AE6-947D-B1C1E99D6514}"/>
    <dgm:cxn modelId="{28D0C377-B1B9-423F-AFAA-FD249449E71C}" srcId="{8F42321C-1C6F-471A-897B-A024722EB1CC}" destId="{6B8ED699-63A9-4D45-BA90-27F78EC68538}" srcOrd="0" destOrd="0" parTransId="{259947B1-56FA-429C-8A91-A0177CADE5DD}" sibTransId="{D653B548-7E88-428B-9B2E-C0F6968209D6}"/>
    <dgm:cxn modelId="{CC73E48E-4B79-44CD-85DD-7A12A4749A93}" type="presOf" srcId="{B32CD5A8-D3D7-49F9-ADB9-51B622F4ACBA}" destId="{25F32834-2A3A-4C37-94C8-5396CC30A33B}" srcOrd="0" destOrd="0" presId="urn:microsoft.com/office/officeart/2005/8/layout/vList2"/>
    <dgm:cxn modelId="{43D6C290-CD11-45CC-9246-31FA1E3B42A0}" type="presOf" srcId="{AEE257B8-7B12-4E28-B99B-636D27C422DC}" destId="{3FDCFEEC-78E4-42C2-86ED-D8164D36B642}" srcOrd="0" destOrd="1" presId="urn:microsoft.com/office/officeart/2005/8/layout/vList2"/>
    <dgm:cxn modelId="{9783BCC7-EF0F-4B69-87EC-DA63F105F87F}" srcId="{0A699329-1CF6-429A-950F-410F3D84A575}" destId="{01591F81-42FA-423B-BBFE-087491F7933C}" srcOrd="0" destOrd="0" parTransId="{CDB7B2BA-AA89-45C0-8205-6FDA0EE1B07B}" sibTransId="{AF70FA50-171D-46E8-AFD2-A8AE28C6BB1F}"/>
    <dgm:cxn modelId="{0A9DC2CC-4A1A-4C97-9E2A-507E84C039FE}" type="presOf" srcId="{42266BD3-F066-4EF0-A01E-2DC247E8CB24}" destId="{FC83BEA9-037C-48F1-B72C-15038B9CAC96}" srcOrd="0" destOrd="0" presId="urn:microsoft.com/office/officeart/2005/8/layout/vList2"/>
    <dgm:cxn modelId="{B94CFCE4-8F6A-4B40-8121-5B2849C99F31}" type="presOf" srcId="{6B8ED699-63A9-4D45-BA90-27F78EC68538}" destId="{15E2E819-E97A-4B4D-AD4E-01AD6178E890}" srcOrd="0" destOrd="0" presId="urn:microsoft.com/office/officeart/2005/8/layout/vList2"/>
    <dgm:cxn modelId="{A4E77CE5-4B08-43BC-9A19-0F54A2973A00}" type="presOf" srcId="{CD82C74E-FD41-4A0F-B507-15B975B33898}" destId="{4601C74C-573B-4D6C-A46A-1F29FEF9D3DE}" srcOrd="0" destOrd="0" presId="urn:microsoft.com/office/officeart/2005/8/layout/vList2"/>
    <dgm:cxn modelId="{44DB95ED-3432-4423-811D-E2C94BFE6484}" srcId="{8F42321C-1C6F-471A-897B-A024722EB1CC}" destId="{42266BD3-F066-4EF0-A01E-2DC247E8CB24}" srcOrd="3" destOrd="0" parTransId="{197C2729-DAC2-40D8-B630-61256AB8EAAC}" sibTransId="{5AED81F2-D22E-4135-8600-74A622C1671B}"/>
    <dgm:cxn modelId="{A73034F3-1D81-41FB-9232-B9D878EF443D}" type="presOf" srcId="{0A699329-1CF6-429A-950F-410F3D84A575}" destId="{03ABBA45-C844-46C6-BA57-D8750263389A}" srcOrd="0" destOrd="0" presId="urn:microsoft.com/office/officeart/2005/8/layout/vList2"/>
    <dgm:cxn modelId="{85C5E0F4-36A9-4C09-80E0-7DBEFB6032A1}" type="presOf" srcId="{9ED656FC-208C-4D64-B39A-06CE60BA4B9A}" destId="{07416213-BB9D-4384-A64B-7726A0F168B1}" srcOrd="0" destOrd="0" presId="urn:microsoft.com/office/officeart/2005/8/layout/vList2"/>
    <dgm:cxn modelId="{7AB527FB-DA44-4370-9E03-A34EEFD969D3}" type="presOf" srcId="{16F1D6D6-F849-467E-B3D0-1F6D3FB0C551}" destId="{3FDCFEEC-78E4-42C2-86ED-D8164D36B642}" srcOrd="0" destOrd="2" presId="urn:microsoft.com/office/officeart/2005/8/layout/vList2"/>
    <dgm:cxn modelId="{662F318F-D7C2-426F-A05A-FCD24FC711A3}" type="presParOf" srcId="{4D1E782A-2F71-4325-8509-40CA4A67F4CF}" destId="{15E2E819-E97A-4B4D-AD4E-01AD6178E890}" srcOrd="0" destOrd="0" presId="urn:microsoft.com/office/officeart/2005/8/layout/vList2"/>
    <dgm:cxn modelId="{C2BB4B8F-BD58-460E-A1B1-6B177C1BD0E0}" type="presParOf" srcId="{4D1E782A-2F71-4325-8509-40CA4A67F4CF}" destId="{4601C74C-573B-4D6C-A46A-1F29FEF9D3DE}" srcOrd="1" destOrd="0" presId="urn:microsoft.com/office/officeart/2005/8/layout/vList2"/>
    <dgm:cxn modelId="{59534AD6-5A66-48EB-A0F5-760A3918926B}" type="presParOf" srcId="{4D1E782A-2F71-4325-8509-40CA4A67F4CF}" destId="{07416213-BB9D-4384-A64B-7726A0F168B1}" srcOrd="2" destOrd="0" presId="urn:microsoft.com/office/officeart/2005/8/layout/vList2"/>
    <dgm:cxn modelId="{8BD4625A-56DA-4D67-9672-C134FD981013}" type="presParOf" srcId="{4D1E782A-2F71-4325-8509-40CA4A67F4CF}" destId="{25F32834-2A3A-4C37-94C8-5396CC30A33B}" srcOrd="3" destOrd="0" presId="urn:microsoft.com/office/officeart/2005/8/layout/vList2"/>
    <dgm:cxn modelId="{2307EF9E-AF62-4D6C-98D0-3B86536395E0}" type="presParOf" srcId="{4D1E782A-2F71-4325-8509-40CA4A67F4CF}" destId="{03ABBA45-C844-46C6-BA57-D8750263389A}" srcOrd="4" destOrd="0" presId="urn:microsoft.com/office/officeart/2005/8/layout/vList2"/>
    <dgm:cxn modelId="{2132C956-8F4E-4B33-A188-6598E1B22330}" type="presParOf" srcId="{4D1E782A-2F71-4325-8509-40CA4A67F4CF}" destId="{3FDCFEEC-78E4-42C2-86ED-D8164D36B642}" srcOrd="5" destOrd="0" presId="urn:microsoft.com/office/officeart/2005/8/layout/vList2"/>
    <dgm:cxn modelId="{1BBFB247-DDE4-4072-B263-AAF67E89361A}" type="presParOf" srcId="{4D1E782A-2F71-4325-8509-40CA4A67F4CF}" destId="{FC83BEA9-037C-48F1-B72C-15038B9CAC96}" srcOrd="6" destOrd="0" presId="urn:microsoft.com/office/officeart/2005/8/layout/vList2"/>
    <dgm:cxn modelId="{69550909-DB69-43FE-B15B-239CC3D2628E}" type="presParOf" srcId="{4D1E782A-2F71-4325-8509-40CA4A67F4CF}" destId="{02096C50-A2C5-4976-9AA3-33D0020FB8A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3" qsCatId="3D" csTypeId="urn:microsoft.com/office/officeart/2005/8/colors/accent2_2#3" csCatId="accent2" phldr="1"/>
      <dgm:spPr/>
      <dgm:t>
        <a:bodyPr/>
        <a:lstStyle/>
        <a:p>
          <a:endParaRPr lang="en-US"/>
        </a:p>
      </dgm:t>
    </dgm:pt>
    <dgm:pt modelId="{6B8ED699-63A9-4D45-BA90-27F78EC68538}">
      <dgm:prSet phldrT="[Text]" custT="1"/>
      <dgm:spPr/>
      <dgm:t>
        <a:bodyPr/>
        <a:lstStyle/>
        <a:p>
          <a:r>
            <a:rPr lang="en-US" sz="2000" dirty="0"/>
            <a:t>What it is:</a:t>
          </a:r>
        </a:p>
      </dgm:t>
    </dgm:pt>
    <dgm:pt modelId="{259947B1-56FA-429C-8A91-A0177CADE5DD}" type="parTrans" cxnId="{28D0C377-B1B9-423F-AFAA-FD249449E71C}">
      <dgm:prSet/>
      <dgm:spPr/>
      <dgm:t>
        <a:bodyPr/>
        <a:lstStyle/>
        <a:p>
          <a:endParaRPr lang="en-US" sz="2000"/>
        </a:p>
      </dgm:t>
    </dgm:pt>
    <dgm:pt modelId="{D653B548-7E88-428B-9B2E-C0F6968209D6}" type="sibTrans" cxnId="{28D0C377-B1B9-423F-AFAA-FD249449E71C}">
      <dgm:prSet/>
      <dgm:spPr/>
      <dgm:t>
        <a:bodyPr/>
        <a:lstStyle/>
        <a:p>
          <a:endParaRPr lang="en-US" sz="2000"/>
        </a:p>
      </dgm:t>
    </dgm:pt>
    <dgm:pt modelId="{CD82C74E-FD41-4A0F-B507-15B975B33898}">
      <dgm:prSet phldrT="[Text]" custT="1"/>
      <dgm:spPr/>
      <dgm:t>
        <a:bodyPr/>
        <a:lstStyle/>
        <a:p>
          <a:r>
            <a:rPr lang="en-US" sz="2000" dirty="0"/>
            <a:t>Allows external applications and services to read or write Business Central data programmatically.</a:t>
          </a:r>
        </a:p>
      </dgm:t>
    </dgm:pt>
    <dgm:pt modelId="{0E7F9BCB-A9C3-4CC6-A374-E481222F272B}" type="parTrans" cxnId="{78739E31-44DB-4364-9622-F018C8A3DB3B}">
      <dgm:prSet/>
      <dgm:spPr/>
      <dgm:t>
        <a:bodyPr/>
        <a:lstStyle/>
        <a:p>
          <a:endParaRPr lang="en-US" sz="2000"/>
        </a:p>
      </dgm:t>
    </dgm:pt>
    <dgm:pt modelId="{0D725B63-D95D-4203-B7F9-8F5CB4D3FA8B}" type="sibTrans" cxnId="{78739E31-44DB-4364-9622-F018C8A3DB3B}">
      <dgm:prSet/>
      <dgm:spPr/>
      <dgm:t>
        <a:bodyPr/>
        <a:lstStyle/>
        <a:p>
          <a:endParaRPr lang="en-US" sz="2000"/>
        </a:p>
      </dgm:t>
    </dgm:pt>
    <dgm:pt modelId="{9ED656FC-208C-4D64-B39A-06CE60BA4B9A}">
      <dgm:prSet phldrT="[Text]" custT="1"/>
      <dgm:spPr/>
      <dgm:t>
        <a:bodyPr/>
        <a:lstStyle/>
        <a:p>
          <a:r>
            <a:rPr lang="en-US" sz="2000" dirty="0"/>
            <a:t>Best for: </a:t>
          </a:r>
        </a:p>
      </dgm:t>
    </dgm:pt>
    <dgm:pt modelId="{67C355C8-D033-47F5-9C25-AB3A2719A82A}" type="parTrans" cxnId="{E56D4738-B5E1-41D7-980D-162CC40BD1BE}">
      <dgm:prSet/>
      <dgm:spPr/>
      <dgm:t>
        <a:bodyPr/>
        <a:lstStyle/>
        <a:p>
          <a:endParaRPr lang="en-US" sz="2000"/>
        </a:p>
      </dgm:t>
    </dgm:pt>
    <dgm:pt modelId="{0F5EB7B4-ED91-47F3-82CC-6CB1B4171986}" type="sibTrans" cxnId="{E56D4738-B5E1-41D7-980D-162CC40BD1BE}">
      <dgm:prSet/>
      <dgm:spPr/>
      <dgm:t>
        <a:bodyPr/>
        <a:lstStyle/>
        <a:p>
          <a:endParaRPr lang="en-US" sz="2000"/>
        </a:p>
      </dgm:t>
    </dgm:pt>
    <dgm:pt modelId="{B32CD5A8-D3D7-49F9-ADB9-51B622F4ACBA}">
      <dgm:prSet phldrT="[Text]" custT="1"/>
      <dgm:spPr/>
      <dgm:t>
        <a:bodyPr/>
        <a:lstStyle/>
        <a:p>
          <a:r>
            <a:rPr lang="en-US" sz="2000" dirty="0"/>
            <a:t>Connecting Business Central with external applications </a:t>
          </a:r>
        </a:p>
      </dgm:t>
    </dgm:pt>
    <dgm:pt modelId="{8AFB08D8-455A-4283-8634-413C0B5F089F}" type="parTrans" cxnId="{EFCF6918-7C33-4834-985F-5885B913A0D5}">
      <dgm:prSet/>
      <dgm:spPr/>
      <dgm:t>
        <a:bodyPr/>
        <a:lstStyle/>
        <a:p>
          <a:endParaRPr lang="en-US" sz="2000"/>
        </a:p>
      </dgm:t>
    </dgm:pt>
    <dgm:pt modelId="{8071E709-B76B-427D-8A9B-BA42C7774F9C}" type="sibTrans" cxnId="{EFCF6918-7C33-4834-985F-5885B913A0D5}">
      <dgm:prSet/>
      <dgm:spPr/>
      <dgm:t>
        <a:bodyPr/>
        <a:lstStyle/>
        <a:p>
          <a:endParaRPr lang="en-US" sz="2000"/>
        </a:p>
      </dgm:t>
    </dgm:pt>
    <dgm:pt modelId="{79099F1F-6985-4021-9287-0C483535D3A5}">
      <dgm:prSet phldrT="[Text]" custT="1"/>
      <dgm:spPr/>
      <dgm:t>
        <a:bodyPr/>
        <a:lstStyle/>
        <a:p>
          <a:r>
            <a:rPr lang="en-US" sz="2000"/>
            <a:t>Requires technical setup and authentication </a:t>
          </a:r>
          <a:endParaRPr lang="en-US" sz="2000" dirty="0"/>
        </a:p>
      </dgm:t>
    </dgm:pt>
    <dgm:pt modelId="{5C6397DB-C33E-47F6-B8D2-ED1D5DF0B82C}" type="parTrans" cxnId="{61A017F5-F99A-447E-8CC6-99F6D5E7FFE0}">
      <dgm:prSet/>
      <dgm:spPr/>
      <dgm:t>
        <a:bodyPr/>
        <a:lstStyle/>
        <a:p>
          <a:endParaRPr lang="en-US" sz="2000"/>
        </a:p>
      </dgm:t>
    </dgm:pt>
    <dgm:pt modelId="{61EBE60C-3E34-4414-8EB9-38C65EC4B8A2}" type="sibTrans" cxnId="{61A017F5-F99A-447E-8CC6-99F6D5E7FFE0}">
      <dgm:prSet/>
      <dgm:spPr/>
      <dgm:t>
        <a:bodyPr/>
        <a:lstStyle/>
        <a:p>
          <a:endParaRPr lang="en-US" sz="2000"/>
        </a:p>
      </dgm:t>
    </dgm:pt>
    <dgm:pt modelId="{A1BD61C6-0E35-4246-852D-4C82D0E20F7C}">
      <dgm:prSet phldrT="[Text]" custT="1"/>
      <dgm:spPr/>
      <dgm:t>
        <a:bodyPr/>
        <a:lstStyle/>
        <a:p>
          <a:r>
            <a:rPr lang="en-US" sz="2000" dirty="0"/>
            <a:t>Watch for: </a:t>
          </a:r>
        </a:p>
      </dgm:t>
    </dgm:pt>
    <dgm:pt modelId="{BAF0320F-013F-44DC-AD85-9B5D10DCDCC1}" type="parTrans" cxnId="{B6339F25-4798-49D6-AB28-AD0054F5D575}">
      <dgm:prSet/>
      <dgm:spPr/>
      <dgm:t>
        <a:bodyPr/>
        <a:lstStyle/>
        <a:p>
          <a:endParaRPr lang="en-US" sz="2000"/>
        </a:p>
      </dgm:t>
    </dgm:pt>
    <dgm:pt modelId="{F27CC63F-C38F-437B-95CC-E9B55330E43A}" type="sibTrans" cxnId="{B6339F25-4798-49D6-AB28-AD0054F5D575}">
      <dgm:prSet/>
      <dgm:spPr/>
      <dgm:t>
        <a:bodyPr/>
        <a:lstStyle/>
        <a:p>
          <a:endParaRPr lang="en-US" sz="2000"/>
        </a:p>
      </dgm:t>
    </dgm:pt>
    <dgm:pt modelId="{D2A68B93-9EE1-4678-A2F1-1A71AC46A947}">
      <dgm:prSet phldrT="[Text]" custT="1"/>
      <dgm:spPr/>
      <dgm:t>
        <a:bodyPr/>
        <a:lstStyle/>
        <a:p>
          <a:r>
            <a:rPr lang="en-US" sz="2000" dirty="0"/>
            <a:t>Example:</a:t>
          </a:r>
        </a:p>
      </dgm:t>
    </dgm:pt>
    <dgm:pt modelId="{8A61FDF9-333D-4E49-8176-F8521822E92F}" type="parTrans" cxnId="{BE2BF952-1561-4961-8EA1-EDC47D2947ED}">
      <dgm:prSet/>
      <dgm:spPr/>
      <dgm:t>
        <a:bodyPr/>
        <a:lstStyle/>
        <a:p>
          <a:endParaRPr lang="en-US" sz="2000"/>
        </a:p>
      </dgm:t>
    </dgm:pt>
    <dgm:pt modelId="{0E3FA722-6EB2-444E-A06A-7B573A816C6C}" type="sibTrans" cxnId="{BE2BF952-1561-4961-8EA1-EDC47D2947ED}">
      <dgm:prSet/>
      <dgm:spPr/>
      <dgm:t>
        <a:bodyPr/>
        <a:lstStyle/>
        <a:p>
          <a:endParaRPr lang="en-US" sz="2000"/>
        </a:p>
      </dgm:t>
    </dgm:pt>
    <dgm:pt modelId="{CE4D3636-D736-4EBD-9BFC-42A61D50677F}">
      <dgm:prSet phldrT="[Text]" custT="1"/>
      <dgm:spPr/>
      <dgm:t>
        <a:bodyPr/>
        <a:lstStyle/>
        <a:p>
          <a:pPr>
            <a:buFont typeface="Arial" panose="020B0604020202020204" pitchFamily="34" charset="0"/>
            <a:buChar char="•"/>
          </a:pPr>
          <a:r>
            <a:rPr lang="en-US" sz="2000" dirty="0"/>
            <a:t>Sending BC customer or item information to another application </a:t>
          </a:r>
        </a:p>
      </dgm:t>
    </dgm:pt>
    <dgm:pt modelId="{B18B422D-5773-45D5-8324-0640B54E2B71}" type="parTrans" cxnId="{5C07762D-9E8C-4F4B-A689-495228F77FE6}">
      <dgm:prSet/>
      <dgm:spPr/>
      <dgm:t>
        <a:bodyPr/>
        <a:lstStyle/>
        <a:p>
          <a:endParaRPr lang="en-US" sz="2000"/>
        </a:p>
      </dgm:t>
    </dgm:pt>
    <dgm:pt modelId="{9B051ADA-481E-4F7B-83A3-E4A6749CC6AA}" type="sibTrans" cxnId="{5C07762D-9E8C-4F4B-A689-495228F77FE6}">
      <dgm:prSet/>
      <dgm:spPr/>
      <dgm:t>
        <a:bodyPr/>
        <a:lstStyle/>
        <a:p>
          <a:endParaRPr lang="en-US" sz="2000"/>
        </a:p>
      </dgm:t>
    </dgm:pt>
    <dgm:pt modelId="{F9319E2F-E27A-40C7-B235-B6FDC8B3D94E}">
      <dgm:prSet custT="1"/>
      <dgm:spPr/>
      <dgm:t>
        <a:bodyPr/>
        <a:lstStyle/>
        <a:p>
          <a:pPr>
            <a:buFont typeface="Arial" panose="020B0604020202020204" pitchFamily="34" charset="0"/>
            <a:buChar char="•"/>
          </a:pPr>
          <a:r>
            <a:rPr lang="en-US" sz="2000" dirty="0"/>
            <a:t>Automated, recurring data exchange </a:t>
          </a:r>
        </a:p>
      </dgm:t>
    </dgm:pt>
    <dgm:pt modelId="{2CE7D083-6E60-4786-9F9D-5C7DA09BA617}" type="parTrans" cxnId="{FD105069-5751-43D2-8B8B-1BDC1BC25B4D}">
      <dgm:prSet/>
      <dgm:spPr/>
      <dgm:t>
        <a:bodyPr/>
        <a:lstStyle/>
        <a:p>
          <a:endParaRPr lang="en-US" sz="2000"/>
        </a:p>
      </dgm:t>
    </dgm:pt>
    <dgm:pt modelId="{81B1B823-8F7C-412F-B356-C2A46B953A68}" type="sibTrans" cxnId="{FD105069-5751-43D2-8B8B-1BDC1BC25B4D}">
      <dgm:prSet/>
      <dgm:spPr/>
      <dgm:t>
        <a:bodyPr/>
        <a:lstStyle/>
        <a:p>
          <a:endParaRPr lang="en-US" sz="2000"/>
        </a:p>
      </dgm:t>
    </dgm:pt>
    <dgm:pt modelId="{FB2C3999-73AA-4D7F-9AB6-0D750F0C0597}">
      <dgm:prSet custT="1"/>
      <dgm:spPr/>
      <dgm:t>
        <a:bodyPr/>
        <a:lstStyle/>
        <a:p>
          <a:pPr>
            <a:buFont typeface="Arial" panose="020B0604020202020204" pitchFamily="34" charset="0"/>
            <a:buChar char="•"/>
          </a:pPr>
          <a:r>
            <a:rPr lang="en-US" sz="2000" dirty="0"/>
            <a:t>Real-time or near-real-time integrations</a:t>
          </a:r>
        </a:p>
      </dgm:t>
    </dgm:pt>
    <dgm:pt modelId="{77154900-FD06-4ACE-94A3-55EB0C05C186}" type="parTrans" cxnId="{7511C4C8-A3FC-4A99-B587-EBA42CC76BE7}">
      <dgm:prSet/>
      <dgm:spPr/>
      <dgm:t>
        <a:bodyPr/>
        <a:lstStyle/>
        <a:p>
          <a:endParaRPr lang="en-US" sz="2000"/>
        </a:p>
      </dgm:t>
    </dgm:pt>
    <dgm:pt modelId="{423E9274-3AC7-4DF4-9149-F4C536A72CB6}" type="sibTrans" cxnId="{7511C4C8-A3FC-4A99-B587-EBA42CC76BE7}">
      <dgm:prSet/>
      <dgm:spPr/>
      <dgm:t>
        <a:bodyPr/>
        <a:lstStyle/>
        <a:p>
          <a:endParaRPr lang="en-US" sz="2000"/>
        </a:p>
      </dgm:t>
    </dgm:pt>
    <dgm:pt modelId="{DE0B605F-64B7-4467-B91B-94CD63DC68C5}">
      <dgm:prSet custT="1"/>
      <dgm:spPr/>
      <dgm:t>
        <a:bodyPr/>
        <a:lstStyle/>
        <a:p>
          <a:pPr>
            <a:buFont typeface="Arial" panose="020B0604020202020204" pitchFamily="34" charset="0"/>
            <a:buChar char="•"/>
          </a:pPr>
          <a:r>
            <a:rPr lang="en-US" sz="2000" dirty="0"/>
            <a:t>APIs are generally the preferred approach for modern integrations </a:t>
          </a:r>
        </a:p>
      </dgm:t>
    </dgm:pt>
    <dgm:pt modelId="{956DE79E-2FA5-4695-B6C4-99E74A1895B4}" type="parTrans" cxnId="{BF29A012-0E63-4FB5-A32D-7B26AED7087E}">
      <dgm:prSet/>
      <dgm:spPr/>
      <dgm:t>
        <a:bodyPr/>
        <a:lstStyle/>
        <a:p>
          <a:endParaRPr lang="en-US" sz="2000"/>
        </a:p>
      </dgm:t>
    </dgm:pt>
    <dgm:pt modelId="{033CF89F-2D14-48C9-92C4-A2B844F79BB8}" type="sibTrans" cxnId="{BF29A012-0E63-4FB5-A32D-7B26AED7087E}">
      <dgm:prSet/>
      <dgm:spPr/>
      <dgm:t>
        <a:bodyPr/>
        <a:lstStyle/>
        <a:p>
          <a:endParaRPr lang="en-US" sz="2000"/>
        </a:p>
      </dgm:t>
    </dgm:pt>
    <dgm:pt modelId="{E1369ACC-F1F8-47A5-BC16-C7AE11148689}">
      <dgm:prSet custT="1"/>
      <dgm:spPr/>
      <dgm:t>
        <a:bodyPr/>
        <a:lstStyle/>
        <a:p>
          <a:pPr>
            <a:buFont typeface="Arial" panose="020B0604020202020204" pitchFamily="34" charset="0"/>
            <a:buChar char="•"/>
          </a:pPr>
          <a:r>
            <a:rPr lang="en-US" sz="2000" dirty="0"/>
            <a:t>Available endpoints and fields may not cover every business requirement </a:t>
          </a:r>
        </a:p>
      </dgm:t>
    </dgm:pt>
    <dgm:pt modelId="{47EDF2DF-9BD1-4245-A164-DFA795E05B6E}" type="parTrans" cxnId="{92E011EA-64E4-4D98-8BA3-7D8A18AD5CFA}">
      <dgm:prSet/>
      <dgm:spPr/>
      <dgm:t>
        <a:bodyPr/>
        <a:lstStyle/>
        <a:p>
          <a:endParaRPr lang="en-US" sz="2000"/>
        </a:p>
      </dgm:t>
    </dgm:pt>
    <dgm:pt modelId="{EA4BEFA7-C6FA-49C6-9E21-3DCC2DF0E222}" type="sibTrans" cxnId="{92E011EA-64E4-4D98-8BA3-7D8A18AD5CFA}">
      <dgm:prSet/>
      <dgm:spPr/>
      <dgm:t>
        <a:bodyPr/>
        <a:lstStyle/>
        <a:p>
          <a:endParaRPr lang="en-US" sz="2000"/>
        </a:p>
      </dgm:t>
    </dgm:pt>
    <dgm:pt modelId="{FB5E6200-3500-4F19-ABAD-E8D199CB9482}">
      <dgm:prSet custT="1"/>
      <dgm:spPr/>
      <dgm:t>
        <a:bodyPr/>
        <a:lstStyle/>
        <a:p>
          <a:pPr>
            <a:buFont typeface="Arial" panose="020B0604020202020204" pitchFamily="34" charset="0"/>
            <a:buChar char="•"/>
          </a:pPr>
          <a:r>
            <a:rPr lang="en-US" sz="2000"/>
            <a:t>Custom APIs may be needed for specialized scenarios</a:t>
          </a:r>
        </a:p>
      </dgm:t>
    </dgm:pt>
    <dgm:pt modelId="{97B0A476-0330-47C0-8FF7-28FB2DF78D82}" type="parTrans" cxnId="{345CD292-AA1C-41B5-86C1-0497CE031581}">
      <dgm:prSet/>
      <dgm:spPr/>
      <dgm:t>
        <a:bodyPr/>
        <a:lstStyle/>
        <a:p>
          <a:endParaRPr lang="en-US" sz="2000"/>
        </a:p>
      </dgm:t>
    </dgm:pt>
    <dgm:pt modelId="{FF478D44-FCED-4328-BF50-A35706971083}" type="sibTrans" cxnId="{345CD292-AA1C-41B5-86C1-0497CE031581}">
      <dgm:prSet/>
      <dgm:spPr/>
      <dgm:t>
        <a:bodyPr/>
        <a:lstStyle/>
        <a:p>
          <a:endParaRPr lang="en-US" sz="2000"/>
        </a:p>
      </dgm:t>
    </dgm:pt>
    <dgm:pt modelId="{3982BE09-C009-457D-A824-6380AAB81605}">
      <dgm:prSet custT="1"/>
      <dgm:spPr/>
      <dgm:t>
        <a:bodyPr/>
        <a:lstStyle/>
        <a:p>
          <a:pPr>
            <a:buFont typeface="Arial" panose="020B0604020202020204" pitchFamily="34" charset="0"/>
            <a:buChar char="•"/>
          </a:pPr>
          <a:r>
            <a:rPr lang="en-US" sz="2000" dirty="0"/>
            <a:t>Connecting a shipping or warehouse system to BC</a:t>
          </a:r>
        </a:p>
      </dgm:t>
    </dgm:pt>
    <dgm:pt modelId="{769CC557-BA79-494E-9A24-B06BFF733F58}" type="parTrans" cxnId="{C17789A8-8901-4756-8048-BE688126991A}">
      <dgm:prSet/>
      <dgm:spPr/>
      <dgm:t>
        <a:bodyPr/>
        <a:lstStyle/>
        <a:p>
          <a:endParaRPr lang="en-US" sz="2000"/>
        </a:p>
      </dgm:t>
    </dgm:pt>
    <dgm:pt modelId="{4533AE72-6487-42CC-8154-2583F36DE363}" type="sibTrans" cxnId="{C17789A8-8901-4756-8048-BE688126991A}">
      <dgm:prSet/>
      <dgm:spPr/>
      <dgm:t>
        <a:bodyPr/>
        <a:lstStyle/>
        <a:p>
          <a:endParaRPr lang="en-US" sz="2000"/>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4601C74C-573B-4D6C-A46A-1F29FEF9D3DE}" type="pres">
      <dgm:prSet presAssocID="{6B8ED699-63A9-4D45-BA90-27F78EC68538}" presName="childText" presStyleLbl="revTx" presStyleIdx="0" presStyleCnt="4" custScaleY="169701">
        <dgm:presLayoutVars>
          <dgm:bulletEnabled val="1"/>
        </dgm:presLayoutVars>
      </dgm:prSet>
      <dgm:spPr/>
    </dgm:pt>
    <dgm:pt modelId="{07416213-BB9D-4384-A64B-7726A0F168B1}" type="pres">
      <dgm:prSet presAssocID="{9ED656FC-208C-4D64-B39A-06CE60BA4B9A}" presName="parentText" presStyleLbl="node1" presStyleIdx="1" presStyleCnt="4">
        <dgm:presLayoutVars>
          <dgm:chMax val="0"/>
          <dgm:bulletEnabled val="1"/>
        </dgm:presLayoutVars>
      </dgm:prSet>
      <dgm:spPr/>
    </dgm:pt>
    <dgm:pt modelId="{25F32834-2A3A-4C37-94C8-5396CC30A33B}" type="pres">
      <dgm:prSet presAssocID="{9ED656FC-208C-4D64-B39A-06CE60BA4B9A}" presName="childText" presStyleLbl="revTx" presStyleIdx="1" presStyleCnt="4" custScaleY="151937">
        <dgm:presLayoutVars>
          <dgm:bulletEnabled val="1"/>
        </dgm:presLayoutVars>
      </dgm:prSet>
      <dgm:spPr/>
    </dgm:pt>
    <dgm:pt modelId="{393F57B2-8B8D-4AB3-9D95-48800137E68A}" type="pres">
      <dgm:prSet presAssocID="{A1BD61C6-0E35-4246-852D-4C82D0E20F7C}" presName="parentText" presStyleLbl="node1" presStyleIdx="2" presStyleCnt="4">
        <dgm:presLayoutVars>
          <dgm:chMax val="0"/>
          <dgm:bulletEnabled val="1"/>
        </dgm:presLayoutVars>
      </dgm:prSet>
      <dgm:spPr/>
    </dgm:pt>
    <dgm:pt modelId="{BD965EB9-D83D-4879-B2E0-A06300A515F7}" type="pres">
      <dgm:prSet presAssocID="{A1BD61C6-0E35-4246-852D-4C82D0E20F7C}" presName="childText" presStyleLbl="revTx" presStyleIdx="2" presStyleCnt="4" custScaleY="136980">
        <dgm:presLayoutVars>
          <dgm:bulletEnabled val="1"/>
        </dgm:presLayoutVars>
      </dgm:prSet>
      <dgm:spPr/>
    </dgm:pt>
    <dgm:pt modelId="{054BCF97-334F-409D-845D-CC3EE182A3CA}" type="pres">
      <dgm:prSet presAssocID="{D2A68B93-9EE1-4678-A2F1-1A71AC46A947}" presName="parentText" presStyleLbl="node1" presStyleIdx="3" presStyleCnt="4">
        <dgm:presLayoutVars>
          <dgm:chMax val="0"/>
          <dgm:bulletEnabled val="1"/>
        </dgm:presLayoutVars>
      </dgm:prSet>
      <dgm:spPr/>
    </dgm:pt>
    <dgm:pt modelId="{C8B563F9-0B6F-4F4B-8A06-5C5731880F55}" type="pres">
      <dgm:prSet presAssocID="{D2A68B93-9EE1-4678-A2F1-1A71AC46A947}" presName="childText" presStyleLbl="revTx" presStyleIdx="3" presStyleCnt="4">
        <dgm:presLayoutVars>
          <dgm:bulletEnabled val="1"/>
        </dgm:presLayoutVars>
      </dgm:prSet>
      <dgm:spPr/>
    </dgm:pt>
  </dgm:ptLst>
  <dgm:cxnLst>
    <dgm:cxn modelId="{7B2A6A00-BA90-4DDE-B158-CFAB556D3405}" type="presOf" srcId="{B32CD5A8-D3D7-49F9-ADB9-51B622F4ACBA}" destId="{25F32834-2A3A-4C37-94C8-5396CC30A33B}" srcOrd="0" destOrd="0" presId="urn:microsoft.com/office/officeart/2005/8/layout/vList2"/>
    <dgm:cxn modelId="{6F0CA309-E3BE-4C5C-B712-05FF31BCB640}" type="presOf" srcId="{CD82C74E-FD41-4A0F-B507-15B975B33898}" destId="{4601C74C-573B-4D6C-A46A-1F29FEF9D3DE}" srcOrd="0" destOrd="0" presId="urn:microsoft.com/office/officeart/2005/8/layout/vList2"/>
    <dgm:cxn modelId="{484FED0A-4B46-4062-91A6-5EAB99DB7AF4}" type="presOf" srcId="{79099F1F-6985-4021-9287-0C483535D3A5}" destId="{BD965EB9-D83D-4879-B2E0-A06300A515F7}" srcOrd="0" destOrd="0" presId="urn:microsoft.com/office/officeart/2005/8/layout/vList2"/>
    <dgm:cxn modelId="{BF29A012-0E63-4FB5-A32D-7B26AED7087E}" srcId="{A1BD61C6-0E35-4246-852D-4C82D0E20F7C}" destId="{DE0B605F-64B7-4467-B91B-94CD63DC68C5}" srcOrd="1" destOrd="0" parTransId="{956DE79E-2FA5-4695-B6C4-99E74A1895B4}" sibTransId="{033CF89F-2D14-48C9-92C4-A2B844F79BB8}"/>
    <dgm:cxn modelId="{44AAE214-0EDA-430D-BA38-A0C84BA2F2C9}" type="presOf" srcId="{F9319E2F-E27A-40C7-B235-B6FDC8B3D94E}" destId="{25F32834-2A3A-4C37-94C8-5396CC30A33B}" srcOrd="0" destOrd="1" presId="urn:microsoft.com/office/officeart/2005/8/layout/vList2"/>
    <dgm:cxn modelId="{EFCF6918-7C33-4834-985F-5885B913A0D5}" srcId="{9ED656FC-208C-4D64-B39A-06CE60BA4B9A}" destId="{B32CD5A8-D3D7-49F9-ADB9-51B622F4ACBA}" srcOrd="0" destOrd="0" parTransId="{8AFB08D8-455A-4283-8634-413C0B5F089F}" sibTransId="{8071E709-B76B-427D-8A9B-BA42C7774F9C}"/>
    <dgm:cxn modelId="{6DE6A418-7735-4C82-AE40-20F54B78387B}" type="presOf" srcId="{3982BE09-C009-457D-A824-6380AAB81605}" destId="{C8B563F9-0B6F-4F4B-8A06-5C5731880F55}" srcOrd="0" destOrd="1" presId="urn:microsoft.com/office/officeart/2005/8/layout/vList2"/>
    <dgm:cxn modelId="{B6339F25-4798-49D6-AB28-AD0054F5D575}" srcId="{8F42321C-1C6F-471A-897B-A024722EB1CC}" destId="{A1BD61C6-0E35-4246-852D-4C82D0E20F7C}" srcOrd="2" destOrd="0" parTransId="{BAF0320F-013F-44DC-AD85-9B5D10DCDCC1}" sibTransId="{F27CC63F-C38F-437B-95CC-E9B55330E43A}"/>
    <dgm:cxn modelId="{5C07762D-9E8C-4F4B-A689-495228F77FE6}" srcId="{D2A68B93-9EE1-4678-A2F1-1A71AC46A947}" destId="{CE4D3636-D736-4EBD-9BFC-42A61D50677F}" srcOrd="0" destOrd="0" parTransId="{B18B422D-5773-45D5-8324-0640B54E2B71}" sibTransId="{9B051ADA-481E-4F7B-83A3-E4A6749CC6AA}"/>
    <dgm:cxn modelId="{78739E31-44DB-4364-9622-F018C8A3DB3B}" srcId="{6B8ED699-63A9-4D45-BA90-27F78EC68538}" destId="{CD82C74E-FD41-4A0F-B507-15B975B33898}" srcOrd="0" destOrd="0" parTransId="{0E7F9BCB-A9C3-4CC6-A374-E481222F272B}" sibTransId="{0D725B63-D95D-4203-B7F9-8F5CB4D3FA8B}"/>
    <dgm:cxn modelId="{E56D4738-B5E1-41D7-980D-162CC40BD1BE}" srcId="{8F42321C-1C6F-471A-897B-A024722EB1CC}" destId="{9ED656FC-208C-4D64-B39A-06CE60BA4B9A}" srcOrd="1" destOrd="0" parTransId="{67C355C8-D033-47F5-9C25-AB3A2719A82A}" sibTransId="{0F5EB7B4-ED91-47F3-82CC-6CB1B4171986}"/>
    <dgm:cxn modelId="{4465185F-A651-423B-BE99-A32ECC274E81}" type="presOf" srcId="{8F42321C-1C6F-471A-897B-A024722EB1CC}" destId="{4D1E782A-2F71-4325-8509-40CA4A67F4CF}" srcOrd="0" destOrd="0" presId="urn:microsoft.com/office/officeart/2005/8/layout/vList2"/>
    <dgm:cxn modelId="{FD105069-5751-43D2-8B8B-1BDC1BC25B4D}" srcId="{9ED656FC-208C-4D64-B39A-06CE60BA4B9A}" destId="{F9319E2F-E27A-40C7-B235-B6FDC8B3D94E}" srcOrd="1" destOrd="0" parTransId="{2CE7D083-6E60-4786-9F9D-5C7DA09BA617}" sibTransId="{81B1B823-8F7C-412F-B356-C2A46B953A68}"/>
    <dgm:cxn modelId="{BE2BF952-1561-4961-8EA1-EDC47D2947ED}" srcId="{8F42321C-1C6F-471A-897B-A024722EB1CC}" destId="{D2A68B93-9EE1-4678-A2F1-1A71AC46A947}" srcOrd="3" destOrd="0" parTransId="{8A61FDF9-333D-4E49-8176-F8521822E92F}" sibTransId="{0E3FA722-6EB2-444E-A06A-7B573A816C6C}"/>
    <dgm:cxn modelId="{28D0C377-B1B9-423F-AFAA-FD249449E71C}" srcId="{8F42321C-1C6F-471A-897B-A024722EB1CC}" destId="{6B8ED699-63A9-4D45-BA90-27F78EC68538}" srcOrd="0" destOrd="0" parTransId="{259947B1-56FA-429C-8A91-A0177CADE5DD}" sibTransId="{D653B548-7E88-428B-9B2E-C0F6968209D6}"/>
    <dgm:cxn modelId="{E5239F8D-F841-4002-9BAA-72F971C3EB3A}" type="presOf" srcId="{FB2C3999-73AA-4D7F-9AB6-0D750F0C0597}" destId="{25F32834-2A3A-4C37-94C8-5396CC30A33B}" srcOrd="0" destOrd="2" presId="urn:microsoft.com/office/officeart/2005/8/layout/vList2"/>
    <dgm:cxn modelId="{BCE7AD90-245C-4228-A9AE-61EC7FF5A524}" type="presOf" srcId="{CE4D3636-D736-4EBD-9BFC-42A61D50677F}" destId="{C8B563F9-0B6F-4F4B-8A06-5C5731880F55}" srcOrd="0" destOrd="0" presId="urn:microsoft.com/office/officeart/2005/8/layout/vList2"/>
    <dgm:cxn modelId="{345CD292-AA1C-41B5-86C1-0497CE031581}" srcId="{A1BD61C6-0E35-4246-852D-4C82D0E20F7C}" destId="{FB5E6200-3500-4F19-ABAD-E8D199CB9482}" srcOrd="3" destOrd="0" parTransId="{97B0A476-0330-47C0-8FF7-28FB2DF78D82}" sibTransId="{FF478D44-FCED-4328-BF50-A35706971083}"/>
    <dgm:cxn modelId="{0DC39CA1-BF69-4B46-98CB-A172C07E14BB}" type="presOf" srcId="{9ED656FC-208C-4D64-B39A-06CE60BA4B9A}" destId="{07416213-BB9D-4384-A64B-7726A0F168B1}" srcOrd="0" destOrd="0" presId="urn:microsoft.com/office/officeart/2005/8/layout/vList2"/>
    <dgm:cxn modelId="{4A534AA3-B093-4F2F-AE4B-99E0BC6499CC}" type="presOf" srcId="{DE0B605F-64B7-4467-B91B-94CD63DC68C5}" destId="{BD965EB9-D83D-4879-B2E0-A06300A515F7}" srcOrd="0" destOrd="1" presId="urn:microsoft.com/office/officeart/2005/8/layout/vList2"/>
    <dgm:cxn modelId="{C17789A8-8901-4756-8048-BE688126991A}" srcId="{D2A68B93-9EE1-4678-A2F1-1A71AC46A947}" destId="{3982BE09-C009-457D-A824-6380AAB81605}" srcOrd="1" destOrd="0" parTransId="{769CC557-BA79-494E-9A24-B06BFF733F58}" sibTransId="{4533AE72-6487-42CC-8154-2583F36DE363}"/>
    <dgm:cxn modelId="{7E2E62B2-C18A-4962-8DA0-AD148F621927}" type="presOf" srcId="{6B8ED699-63A9-4D45-BA90-27F78EC68538}" destId="{15E2E819-E97A-4B4D-AD4E-01AD6178E890}" srcOrd="0" destOrd="0" presId="urn:microsoft.com/office/officeart/2005/8/layout/vList2"/>
    <dgm:cxn modelId="{71F6B4BB-B422-40A0-9F2A-D18F021B8523}" type="presOf" srcId="{E1369ACC-F1F8-47A5-BC16-C7AE11148689}" destId="{BD965EB9-D83D-4879-B2E0-A06300A515F7}" srcOrd="0" destOrd="2" presId="urn:microsoft.com/office/officeart/2005/8/layout/vList2"/>
    <dgm:cxn modelId="{960A63BE-2813-4822-9F3D-FE971C002BFD}" type="presOf" srcId="{D2A68B93-9EE1-4678-A2F1-1A71AC46A947}" destId="{054BCF97-334F-409D-845D-CC3EE182A3CA}" srcOrd="0" destOrd="0" presId="urn:microsoft.com/office/officeart/2005/8/layout/vList2"/>
    <dgm:cxn modelId="{7511C4C8-A3FC-4A99-B587-EBA42CC76BE7}" srcId="{9ED656FC-208C-4D64-B39A-06CE60BA4B9A}" destId="{FB2C3999-73AA-4D7F-9AB6-0D750F0C0597}" srcOrd="2" destOrd="0" parTransId="{77154900-FD06-4ACE-94A3-55EB0C05C186}" sibTransId="{423E9274-3AC7-4DF4-9149-F4C536A72CB6}"/>
    <dgm:cxn modelId="{BB0444D4-94A5-44B1-B49C-69BE26FA2CAE}" type="presOf" srcId="{FB5E6200-3500-4F19-ABAD-E8D199CB9482}" destId="{BD965EB9-D83D-4879-B2E0-A06300A515F7}" srcOrd="0" destOrd="3" presId="urn:microsoft.com/office/officeart/2005/8/layout/vList2"/>
    <dgm:cxn modelId="{8393C5DF-E114-47B8-912D-6527A06C471E}" type="presOf" srcId="{A1BD61C6-0E35-4246-852D-4C82D0E20F7C}" destId="{393F57B2-8B8D-4AB3-9D95-48800137E68A}" srcOrd="0" destOrd="0" presId="urn:microsoft.com/office/officeart/2005/8/layout/vList2"/>
    <dgm:cxn modelId="{92E011EA-64E4-4D98-8BA3-7D8A18AD5CFA}" srcId="{A1BD61C6-0E35-4246-852D-4C82D0E20F7C}" destId="{E1369ACC-F1F8-47A5-BC16-C7AE11148689}" srcOrd="2" destOrd="0" parTransId="{47EDF2DF-9BD1-4245-A164-DFA795E05B6E}" sibTransId="{EA4BEFA7-C6FA-49C6-9E21-3DCC2DF0E222}"/>
    <dgm:cxn modelId="{61A017F5-F99A-447E-8CC6-99F6D5E7FFE0}" srcId="{A1BD61C6-0E35-4246-852D-4C82D0E20F7C}" destId="{79099F1F-6985-4021-9287-0C483535D3A5}" srcOrd="0" destOrd="0" parTransId="{5C6397DB-C33E-47F6-B8D2-ED1D5DF0B82C}" sibTransId="{61EBE60C-3E34-4414-8EB9-38C65EC4B8A2}"/>
    <dgm:cxn modelId="{FE6C81FE-47A7-4847-A0F5-6F3047EAB8C2}" type="presParOf" srcId="{4D1E782A-2F71-4325-8509-40CA4A67F4CF}" destId="{15E2E819-E97A-4B4D-AD4E-01AD6178E890}" srcOrd="0" destOrd="0" presId="urn:microsoft.com/office/officeart/2005/8/layout/vList2"/>
    <dgm:cxn modelId="{88B84329-7519-4AD6-BA38-EBBF920563A6}" type="presParOf" srcId="{4D1E782A-2F71-4325-8509-40CA4A67F4CF}" destId="{4601C74C-573B-4D6C-A46A-1F29FEF9D3DE}" srcOrd="1" destOrd="0" presId="urn:microsoft.com/office/officeart/2005/8/layout/vList2"/>
    <dgm:cxn modelId="{DC41A372-1448-438C-BF15-8AC6EA93925F}" type="presParOf" srcId="{4D1E782A-2F71-4325-8509-40CA4A67F4CF}" destId="{07416213-BB9D-4384-A64B-7726A0F168B1}" srcOrd="2" destOrd="0" presId="urn:microsoft.com/office/officeart/2005/8/layout/vList2"/>
    <dgm:cxn modelId="{2385FD8F-B34C-4563-9ABA-8BF522E9C5B4}" type="presParOf" srcId="{4D1E782A-2F71-4325-8509-40CA4A67F4CF}" destId="{25F32834-2A3A-4C37-94C8-5396CC30A33B}" srcOrd="3" destOrd="0" presId="urn:microsoft.com/office/officeart/2005/8/layout/vList2"/>
    <dgm:cxn modelId="{DBE61469-CE10-465D-A032-58E64965B375}" type="presParOf" srcId="{4D1E782A-2F71-4325-8509-40CA4A67F4CF}" destId="{393F57B2-8B8D-4AB3-9D95-48800137E68A}" srcOrd="4" destOrd="0" presId="urn:microsoft.com/office/officeart/2005/8/layout/vList2"/>
    <dgm:cxn modelId="{924CE733-B08F-4EF4-992C-12A75516ADFF}" type="presParOf" srcId="{4D1E782A-2F71-4325-8509-40CA4A67F4CF}" destId="{BD965EB9-D83D-4879-B2E0-A06300A515F7}" srcOrd="5" destOrd="0" presId="urn:microsoft.com/office/officeart/2005/8/layout/vList2"/>
    <dgm:cxn modelId="{1E508556-8EB2-4446-A70B-BF724A1DC547}" type="presParOf" srcId="{4D1E782A-2F71-4325-8509-40CA4A67F4CF}" destId="{054BCF97-334F-409D-845D-CC3EE182A3CA}" srcOrd="6" destOrd="0" presId="urn:microsoft.com/office/officeart/2005/8/layout/vList2"/>
    <dgm:cxn modelId="{CEB79A74-F58B-4D95-86AD-49B2513067BE}" type="presParOf" srcId="{4D1E782A-2F71-4325-8509-40CA4A67F4CF}" destId="{C8B563F9-0B6F-4F4B-8A06-5C5731880F55}"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4" qsCatId="3D" csTypeId="urn:microsoft.com/office/officeart/2005/8/colors/accent2_2#4" csCatId="accent2" phldr="1"/>
      <dgm:spPr/>
      <dgm:t>
        <a:bodyPr/>
        <a:lstStyle/>
        <a:p>
          <a:endParaRPr lang="en-US"/>
        </a:p>
      </dgm:t>
    </dgm:pt>
    <dgm:pt modelId="{6B8ED699-63A9-4D45-BA90-27F78EC68538}">
      <dgm:prSet phldrT="[Text]" custT="1"/>
      <dgm:spPr/>
      <dgm:t>
        <a:bodyPr/>
        <a:lstStyle/>
        <a:p>
          <a:r>
            <a:rPr lang="en-US" sz="2000" dirty="0"/>
            <a:t>What it is:</a:t>
          </a:r>
        </a:p>
      </dgm:t>
    </dgm:pt>
    <dgm:pt modelId="{259947B1-56FA-429C-8A91-A0177CADE5DD}" type="parTrans" cxnId="{28D0C377-B1B9-423F-AFAA-FD249449E71C}">
      <dgm:prSet/>
      <dgm:spPr/>
      <dgm:t>
        <a:bodyPr/>
        <a:lstStyle/>
        <a:p>
          <a:endParaRPr lang="en-US" sz="2000"/>
        </a:p>
      </dgm:t>
    </dgm:pt>
    <dgm:pt modelId="{D653B548-7E88-428B-9B2E-C0F6968209D6}" type="sibTrans" cxnId="{28D0C377-B1B9-423F-AFAA-FD249449E71C}">
      <dgm:prSet/>
      <dgm:spPr/>
      <dgm:t>
        <a:bodyPr/>
        <a:lstStyle/>
        <a:p>
          <a:endParaRPr lang="en-US" sz="2000"/>
        </a:p>
      </dgm:t>
    </dgm:pt>
    <dgm:pt modelId="{E6D4F348-3AD4-4ADD-9FA5-F771C8B24991}">
      <dgm:prSet phldrT="[Text]" custT="1"/>
      <dgm:spPr/>
      <dgm:t>
        <a:bodyPr/>
        <a:lstStyle/>
        <a:p>
          <a:r>
            <a:rPr lang="en-US" sz="2000" dirty="0"/>
            <a:t>A cloud-based data platform used by Power Platform and Dynamics 365 to securely store and share business data.</a:t>
          </a:r>
        </a:p>
      </dgm:t>
    </dgm:pt>
    <dgm:pt modelId="{2EEF9B7B-2CD7-4880-B835-0511BE8EF7D3}" type="parTrans" cxnId="{B4A5F351-299F-4D95-8928-F68CE89ED284}">
      <dgm:prSet/>
      <dgm:spPr/>
      <dgm:t>
        <a:bodyPr/>
        <a:lstStyle/>
        <a:p>
          <a:endParaRPr lang="en-US" sz="2000"/>
        </a:p>
      </dgm:t>
    </dgm:pt>
    <dgm:pt modelId="{109E4E2A-4D0F-44A6-938C-6F06AE195ADC}" type="sibTrans" cxnId="{B4A5F351-299F-4D95-8928-F68CE89ED284}">
      <dgm:prSet/>
      <dgm:spPr/>
      <dgm:t>
        <a:bodyPr/>
        <a:lstStyle/>
        <a:p>
          <a:endParaRPr lang="en-US" sz="2000"/>
        </a:p>
      </dgm:t>
    </dgm:pt>
    <dgm:pt modelId="{C2306E09-3F96-4F2E-9C1A-D6E49284C5E1}">
      <dgm:prSet phldrT="[Text]" custT="1"/>
      <dgm:spPr/>
      <dgm:t>
        <a:bodyPr/>
        <a:lstStyle/>
        <a:p>
          <a:r>
            <a:rPr lang="en-US" sz="2000" dirty="0"/>
            <a:t>Best for: </a:t>
          </a:r>
        </a:p>
      </dgm:t>
    </dgm:pt>
    <dgm:pt modelId="{37173911-1578-4291-9E84-FADECBA08F39}" type="parTrans" cxnId="{F69750C5-1456-41D0-A84F-4C8180F60639}">
      <dgm:prSet/>
      <dgm:spPr/>
      <dgm:t>
        <a:bodyPr/>
        <a:lstStyle/>
        <a:p>
          <a:endParaRPr lang="en-US" sz="2000"/>
        </a:p>
      </dgm:t>
    </dgm:pt>
    <dgm:pt modelId="{44BA7C45-50DF-4FC7-9BFD-C8D9C8D9ED3F}" type="sibTrans" cxnId="{F69750C5-1456-41D0-A84F-4C8180F60639}">
      <dgm:prSet/>
      <dgm:spPr/>
      <dgm:t>
        <a:bodyPr/>
        <a:lstStyle/>
        <a:p>
          <a:endParaRPr lang="en-US" sz="2000"/>
        </a:p>
      </dgm:t>
    </dgm:pt>
    <dgm:pt modelId="{381004BE-2D7B-47E4-A559-9AA0CBA940EB}">
      <dgm:prSet phldrT="[Text]" custT="1"/>
      <dgm:spPr/>
      <dgm:t>
        <a:bodyPr/>
        <a:lstStyle/>
        <a:p>
          <a:r>
            <a:rPr lang="en-US" sz="2000"/>
            <a:t>Connecting Business Central with Power Apps and Power Automate </a:t>
          </a:r>
          <a:endParaRPr lang="en-US" sz="2000" dirty="0"/>
        </a:p>
      </dgm:t>
    </dgm:pt>
    <dgm:pt modelId="{0E4E2A1E-8AE3-4BF3-91D4-13C01DD44210}" type="parTrans" cxnId="{0F3FE269-766D-44A2-A5AA-BC31B60C0772}">
      <dgm:prSet/>
      <dgm:spPr/>
      <dgm:t>
        <a:bodyPr/>
        <a:lstStyle/>
        <a:p>
          <a:endParaRPr lang="en-US" sz="2000"/>
        </a:p>
      </dgm:t>
    </dgm:pt>
    <dgm:pt modelId="{86098DD7-3C7A-4DFF-A2A1-C5AEA54DC1FB}" type="sibTrans" cxnId="{0F3FE269-766D-44A2-A5AA-BC31B60C0772}">
      <dgm:prSet/>
      <dgm:spPr/>
      <dgm:t>
        <a:bodyPr/>
        <a:lstStyle/>
        <a:p>
          <a:endParaRPr lang="en-US" sz="2000"/>
        </a:p>
      </dgm:t>
    </dgm:pt>
    <dgm:pt modelId="{D52FA4AA-0258-4318-9D56-620246ED2B2E}">
      <dgm:prSet phldrT="[Text]" custT="1"/>
      <dgm:spPr/>
      <dgm:t>
        <a:bodyPr/>
        <a:lstStyle/>
        <a:p>
          <a:r>
            <a:rPr lang="en-US" sz="2000" dirty="0"/>
            <a:t>Watch for: </a:t>
          </a:r>
        </a:p>
      </dgm:t>
    </dgm:pt>
    <dgm:pt modelId="{4EF2B83B-6BFE-4F31-918B-0DE349D77441}" type="parTrans" cxnId="{AFFD4B3D-FC79-403E-B1ED-53AE2A78D3E0}">
      <dgm:prSet/>
      <dgm:spPr/>
      <dgm:t>
        <a:bodyPr/>
        <a:lstStyle/>
        <a:p>
          <a:endParaRPr lang="en-US" sz="2000"/>
        </a:p>
      </dgm:t>
    </dgm:pt>
    <dgm:pt modelId="{5B14B57C-BA4F-49DD-9B08-8889510FFEE2}" type="sibTrans" cxnId="{AFFD4B3D-FC79-403E-B1ED-53AE2A78D3E0}">
      <dgm:prSet/>
      <dgm:spPr/>
      <dgm:t>
        <a:bodyPr/>
        <a:lstStyle/>
        <a:p>
          <a:endParaRPr lang="en-US" sz="2000"/>
        </a:p>
      </dgm:t>
    </dgm:pt>
    <dgm:pt modelId="{BC773B8F-97A1-495D-B311-DD7221A454D5}">
      <dgm:prSet phldrT="[Text]" custT="1"/>
      <dgm:spPr/>
      <dgm:t>
        <a:bodyPr/>
        <a:lstStyle/>
        <a:p>
          <a:r>
            <a:rPr lang="en-US" sz="2000"/>
            <a:t>Not all Business Central data automatically synchronizes </a:t>
          </a:r>
          <a:endParaRPr lang="en-US" sz="2000" dirty="0"/>
        </a:p>
      </dgm:t>
    </dgm:pt>
    <dgm:pt modelId="{66B6B931-141B-4CEF-9604-4DCE1F3364A0}" type="parTrans" cxnId="{4C2264C3-C2E4-4BE3-91CB-784797B30A56}">
      <dgm:prSet/>
      <dgm:spPr/>
      <dgm:t>
        <a:bodyPr/>
        <a:lstStyle/>
        <a:p>
          <a:endParaRPr lang="en-US" sz="2000"/>
        </a:p>
      </dgm:t>
    </dgm:pt>
    <dgm:pt modelId="{65E8A0E7-5D14-4416-B8B3-29AD16C92B09}" type="sibTrans" cxnId="{4C2264C3-C2E4-4BE3-91CB-784797B30A56}">
      <dgm:prSet/>
      <dgm:spPr/>
      <dgm:t>
        <a:bodyPr/>
        <a:lstStyle/>
        <a:p>
          <a:endParaRPr lang="en-US" sz="2000"/>
        </a:p>
      </dgm:t>
    </dgm:pt>
    <dgm:pt modelId="{016FC0C3-5F80-4180-9646-4F9E4F6B3269}">
      <dgm:prSet phldrT="[Text]" custT="1"/>
      <dgm:spPr/>
      <dgm:t>
        <a:bodyPr/>
        <a:lstStyle/>
        <a:p>
          <a:r>
            <a:rPr lang="en-US" sz="2000" dirty="0"/>
            <a:t>Example:</a:t>
          </a:r>
        </a:p>
      </dgm:t>
    </dgm:pt>
    <dgm:pt modelId="{FC8E7B98-A620-4296-8F29-F9B706884AEC}" type="parTrans" cxnId="{9993ED18-D725-4C5C-ADC6-0D37237F0729}">
      <dgm:prSet/>
      <dgm:spPr/>
      <dgm:t>
        <a:bodyPr/>
        <a:lstStyle/>
        <a:p>
          <a:endParaRPr lang="en-US" sz="2000"/>
        </a:p>
      </dgm:t>
    </dgm:pt>
    <dgm:pt modelId="{6368352D-9DED-413C-B575-B235DBD6CDCF}" type="sibTrans" cxnId="{9993ED18-D725-4C5C-ADC6-0D37237F0729}">
      <dgm:prSet/>
      <dgm:spPr/>
      <dgm:t>
        <a:bodyPr/>
        <a:lstStyle/>
        <a:p>
          <a:endParaRPr lang="en-US" sz="2000"/>
        </a:p>
      </dgm:t>
    </dgm:pt>
    <dgm:pt modelId="{7A163A08-5CFA-42E9-B258-89F190755186}">
      <dgm:prSet phldrT="[Text]" custT="1"/>
      <dgm:spPr/>
      <dgm:t>
        <a:bodyPr/>
        <a:lstStyle/>
        <a:p>
          <a:pPr>
            <a:buFont typeface="Arial" panose="020B0604020202020204" pitchFamily="34" charset="0"/>
            <a:buChar char="•"/>
          </a:pPr>
          <a:r>
            <a:rPr lang="en-US" sz="2000" dirty="0"/>
            <a:t>Creating Power Automate workflows using synchronized data </a:t>
          </a:r>
        </a:p>
      </dgm:t>
    </dgm:pt>
    <dgm:pt modelId="{3AE8184A-A88A-4A1E-AA86-5CDC08257C44}" type="parTrans" cxnId="{8E8E3BDA-A2F1-46F2-94DF-286699AA6427}">
      <dgm:prSet/>
      <dgm:spPr/>
      <dgm:t>
        <a:bodyPr/>
        <a:lstStyle/>
        <a:p>
          <a:endParaRPr lang="en-US" sz="2000"/>
        </a:p>
      </dgm:t>
    </dgm:pt>
    <dgm:pt modelId="{3117CAC9-22CE-4040-9050-A65887676CC8}" type="sibTrans" cxnId="{8E8E3BDA-A2F1-46F2-94DF-286699AA6427}">
      <dgm:prSet/>
      <dgm:spPr/>
      <dgm:t>
        <a:bodyPr/>
        <a:lstStyle/>
        <a:p>
          <a:endParaRPr lang="en-US" sz="2000"/>
        </a:p>
      </dgm:t>
    </dgm:pt>
    <dgm:pt modelId="{29CC96F1-BB48-4AE7-815D-4E353C119184}">
      <dgm:prSet custT="1"/>
      <dgm:spPr/>
      <dgm:t>
        <a:bodyPr/>
        <a:lstStyle/>
        <a:p>
          <a:pPr>
            <a:buFont typeface="Arial" panose="020B0604020202020204" pitchFamily="34" charset="0"/>
            <a:buChar char="•"/>
          </a:pPr>
          <a:r>
            <a:rPr lang="en-US" sz="2000" dirty="0"/>
            <a:t>Sharing data across Microsoft business applications </a:t>
          </a:r>
        </a:p>
      </dgm:t>
    </dgm:pt>
    <dgm:pt modelId="{9C8DBF31-9D79-4516-8101-C597E97D4321}" type="parTrans" cxnId="{89E00CED-0D95-47AF-AC3B-8FEFCFA6FFAA}">
      <dgm:prSet/>
      <dgm:spPr/>
      <dgm:t>
        <a:bodyPr/>
        <a:lstStyle/>
        <a:p>
          <a:endParaRPr lang="en-US" sz="2000"/>
        </a:p>
      </dgm:t>
    </dgm:pt>
    <dgm:pt modelId="{5B9CC431-A10E-4802-B97C-14C2F46DB6E4}" type="sibTrans" cxnId="{89E00CED-0D95-47AF-AC3B-8FEFCFA6FFAA}">
      <dgm:prSet/>
      <dgm:spPr/>
      <dgm:t>
        <a:bodyPr/>
        <a:lstStyle/>
        <a:p>
          <a:endParaRPr lang="en-US" sz="2000"/>
        </a:p>
      </dgm:t>
    </dgm:pt>
    <dgm:pt modelId="{E7271264-AD06-45AD-A73F-BB43C061FB47}">
      <dgm:prSet custT="1"/>
      <dgm:spPr/>
      <dgm:t>
        <a:bodyPr/>
        <a:lstStyle/>
        <a:p>
          <a:pPr>
            <a:buFont typeface="Arial" panose="020B0604020202020204" pitchFamily="34" charset="0"/>
            <a:buChar char="•"/>
          </a:pPr>
          <a:r>
            <a:rPr lang="en-US" sz="2000" dirty="0"/>
            <a:t>Building apps and workflows around BC data </a:t>
          </a:r>
        </a:p>
      </dgm:t>
    </dgm:pt>
    <dgm:pt modelId="{9D27CD77-6FF0-4254-AA29-0A248B941349}" type="parTrans" cxnId="{AE835CAF-879E-480F-AE0F-6610B3E76030}">
      <dgm:prSet/>
      <dgm:spPr/>
      <dgm:t>
        <a:bodyPr/>
        <a:lstStyle/>
        <a:p>
          <a:endParaRPr lang="en-US" sz="2000"/>
        </a:p>
      </dgm:t>
    </dgm:pt>
    <dgm:pt modelId="{3801FD38-8406-46D2-AAFA-D9D03EB94E7B}" type="sibTrans" cxnId="{AE835CAF-879E-480F-AE0F-6610B3E76030}">
      <dgm:prSet/>
      <dgm:spPr/>
      <dgm:t>
        <a:bodyPr/>
        <a:lstStyle/>
        <a:p>
          <a:endParaRPr lang="en-US" sz="2000"/>
        </a:p>
      </dgm:t>
    </dgm:pt>
    <dgm:pt modelId="{E12E35D8-4752-46E9-BF18-7C342036C7F8}">
      <dgm:prSet custT="1"/>
      <dgm:spPr/>
      <dgm:t>
        <a:bodyPr/>
        <a:lstStyle/>
        <a:p>
          <a:pPr>
            <a:buFont typeface="Arial" panose="020B0604020202020204" pitchFamily="34" charset="0"/>
            <a:buChar char="•"/>
          </a:pPr>
          <a:r>
            <a:rPr lang="en-US" sz="2000" dirty="0"/>
            <a:t>Scenarios where multiple systems need access to common data</a:t>
          </a:r>
        </a:p>
      </dgm:t>
    </dgm:pt>
    <dgm:pt modelId="{BB6F0361-579E-43DD-AF3F-493E25579F13}" type="parTrans" cxnId="{44005450-95C6-46ED-89ED-D6CB30F33E31}">
      <dgm:prSet/>
      <dgm:spPr/>
      <dgm:t>
        <a:bodyPr/>
        <a:lstStyle/>
        <a:p>
          <a:endParaRPr lang="en-US" sz="2000"/>
        </a:p>
      </dgm:t>
    </dgm:pt>
    <dgm:pt modelId="{AB000D93-01C3-45AA-8760-35E7C210F580}" type="sibTrans" cxnId="{44005450-95C6-46ED-89ED-D6CB30F33E31}">
      <dgm:prSet/>
      <dgm:spPr/>
      <dgm:t>
        <a:bodyPr/>
        <a:lstStyle/>
        <a:p>
          <a:endParaRPr lang="en-US" sz="2000"/>
        </a:p>
      </dgm:t>
    </dgm:pt>
    <dgm:pt modelId="{26AFD6E6-5A57-42C3-AC22-904D04CE1272}">
      <dgm:prSet custT="1"/>
      <dgm:spPr/>
      <dgm:t>
        <a:bodyPr/>
        <a:lstStyle/>
        <a:p>
          <a:pPr>
            <a:buFont typeface="Arial" panose="020B0604020202020204" pitchFamily="34" charset="0"/>
            <a:buChar char="•"/>
          </a:pPr>
          <a:r>
            <a:rPr lang="en-US" sz="2000" dirty="0"/>
            <a:t>Requires configuration of synchronization/mappings </a:t>
          </a:r>
        </a:p>
      </dgm:t>
    </dgm:pt>
    <dgm:pt modelId="{2A0C7507-9B77-41D4-89EE-8187ED7B7492}" type="parTrans" cxnId="{85D5E516-8DC8-4FFD-91B2-29505EA66E50}">
      <dgm:prSet/>
      <dgm:spPr/>
      <dgm:t>
        <a:bodyPr/>
        <a:lstStyle/>
        <a:p>
          <a:endParaRPr lang="en-US" sz="2000"/>
        </a:p>
      </dgm:t>
    </dgm:pt>
    <dgm:pt modelId="{32568758-5973-4536-882C-151FDE6E5804}" type="sibTrans" cxnId="{85D5E516-8DC8-4FFD-91B2-29505EA66E50}">
      <dgm:prSet/>
      <dgm:spPr/>
      <dgm:t>
        <a:bodyPr/>
        <a:lstStyle/>
        <a:p>
          <a:endParaRPr lang="en-US" sz="2000"/>
        </a:p>
      </dgm:t>
    </dgm:pt>
    <dgm:pt modelId="{F54B02DD-B164-426F-AA00-18F16D2A08EB}">
      <dgm:prSet custT="1"/>
      <dgm:spPr/>
      <dgm:t>
        <a:bodyPr/>
        <a:lstStyle/>
        <a:p>
          <a:pPr>
            <a:buFont typeface="Arial" panose="020B0604020202020204" pitchFamily="34" charset="0"/>
            <a:buChar char="•"/>
          </a:pPr>
          <a:r>
            <a:rPr lang="en-US" sz="2000" dirty="0"/>
            <a:t>Understand which system should be the system of record </a:t>
          </a:r>
        </a:p>
      </dgm:t>
    </dgm:pt>
    <dgm:pt modelId="{EC40E69D-2F78-4CB3-8265-995022CE4120}" type="parTrans" cxnId="{E970418A-47ED-4A29-B2BD-BD51D751F3B8}">
      <dgm:prSet/>
      <dgm:spPr/>
      <dgm:t>
        <a:bodyPr/>
        <a:lstStyle/>
        <a:p>
          <a:endParaRPr lang="en-US" sz="2000"/>
        </a:p>
      </dgm:t>
    </dgm:pt>
    <dgm:pt modelId="{0AC1E70F-1D06-4CDA-B8DA-4314E139DE9E}" type="sibTrans" cxnId="{E970418A-47ED-4A29-B2BD-BD51D751F3B8}">
      <dgm:prSet/>
      <dgm:spPr/>
      <dgm:t>
        <a:bodyPr/>
        <a:lstStyle/>
        <a:p>
          <a:endParaRPr lang="en-US" sz="2000"/>
        </a:p>
      </dgm:t>
    </dgm:pt>
    <dgm:pt modelId="{72078264-EDAA-4140-A85B-13B53E8253B0}">
      <dgm:prSet custT="1"/>
      <dgm:spPr/>
      <dgm:t>
        <a:bodyPr/>
        <a:lstStyle/>
        <a:p>
          <a:pPr>
            <a:buFont typeface="Arial" panose="020B0604020202020204" pitchFamily="34" charset="0"/>
            <a:buChar char="•"/>
          </a:pPr>
          <a:r>
            <a:rPr lang="en-US" sz="2000" dirty="0"/>
            <a:t>Can add complexity when a direct BC connection would be sufficient</a:t>
          </a:r>
        </a:p>
      </dgm:t>
    </dgm:pt>
    <dgm:pt modelId="{2851FDB8-7F02-4E37-B764-DF47CBD75A9C}" type="parTrans" cxnId="{F11A6B95-6B0D-4BA5-872C-75DF22BB712B}">
      <dgm:prSet/>
      <dgm:spPr/>
      <dgm:t>
        <a:bodyPr/>
        <a:lstStyle/>
        <a:p>
          <a:endParaRPr lang="en-US" sz="2000"/>
        </a:p>
      </dgm:t>
    </dgm:pt>
    <dgm:pt modelId="{D2D4DECC-0728-459B-83C8-2B69BADBF2A1}" type="sibTrans" cxnId="{F11A6B95-6B0D-4BA5-872C-75DF22BB712B}">
      <dgm:prSet/>
      <dgm:spPr/>
      <dgm:t>
        <a:bodyPr/>
        <a:lstStyle/>
        <a:p>
          <a:endParaRPr lang="en-US" sz="2000"/>
        </a:p>
      </dgm:t>
    </dgm:pt>
    <dgm:pt modelId="{CAA19C18-BAE1-44CB-BED9-6CAC863DBC9D}">
      <dgm:prSet custT="1"/>
      <dgm:spPr/>
      <dgm:t>
        <a:bodyPr/>
        <a:lstStyle/>
        <a:p>
          <a:pPr>
            <a:buFont typeface="Arial" panose="020B0604020202020204" pitchFamily="34" charset="0"/>
            <a:buChar char="•"/>
          </a:pPr>
          <a:r>
            <a:rPr lang="en-US" sz="2000" dirty="0"/>
            <a:t>Sharing customer information between Business Central and Dynamics 365 Sales</a:t>
          </a:r>
        </a:p>
      </dgm:t>
    </dgm:pt>
    <dgm:pt modelId="{DEDBEE94-0048-4E04-AC61-10DAF5DD6683}" type="parTrans" cxnId="{CC524FC8-36D4-421B-83A6-2906341F7F20}">
      <dgm:prSet/>
      <dgm:spPr/>
      <dgm:t>
        <a:bodyPr/>
        <a:lstStyle/>
        <a:p>
          <a:endParaRPr lang="en-US" sz="2000"/>
        </a:p>
      </dgm:t>
    </dgm:pt>
    <dgm:pt modelId="{8FDA1651-A268-42EC-9D8D-32CF5B1B41A2}" type="sibTrans" cxnId="{CC524FC8-36D4-421B-83A6-2906341F7F20}">
      <dgm:prSet/>
      <dgm:spPr/>
      <dgm:t>
        <a:bodyPr/>
        <a:lstStyle/>
        <a:p>
          <a:endParaRPr lang="en-US" sz="2000"/>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762D5232-701A-4896-BFD4-AAC875111A47}" type="pres">
      <dgm:prSet presAssocID="{6B8ED699-63A9-4D45-BA90-27F78EC68538}" presName="childText" presStyleLbl="revTx" presStyleIdx="0" presStyleCnt="4" custScaleY="191445">
        <dgm:presLayoutVars>
          <dgm:bulletEnabled val="1"/>
        </dgm:presLayoutVars>
      </dgm:prSet>
      <dgm:spPr/>
    </dgm:pt>
    <dgm:pt modelId="{E9FCF838-2419-450B-80C0-AC2EF293102D}" type="pres">
      <dgm:prSet presAssocID="{C2306E09-3F96-4F2E-9C1A-D6E49284C5E1}" presName="parentText" presStyleLbl="node1" presStyleIdx="1" presStyleCnt="4">
        <dgm:presLayoutVars>
          <dgm:chMax val="0"/>
          <dgm:bulletEnabled val="1"/>
        </dgm:presLayoutVars>
      </dgm:prSet>
      <dgm:spPr/>
    </dgm:pt>
    <dgm:pt modelId="{D93953D4-3B79-4739-851A-6238B742C90E}" type="pres">
      <dgm:prSet presAssocID="{C2306E09-3F96-4F2E-9C1A-D6E49284C5E1}" presName="childText" presStyleLbl="revTx" presStyleIdx="1" presStyleCnt="4" custScaleY="205808">
        <dgm:presLayoutVars>
          <dgm:bulletEnabled val="1"/>
        </dgm:presLayoutVars>
      </dgm:prSet>
      <dgm:spPr/>
    </dgm:pt>
    <dgm:pt modelId="{5C677E44-04E6-49C7-9B25-BC597E672FD1}" type="pres">
      <dgm:prSet presAssocID="{D52FA4AA-0258-4318-9D56-620246ED2B2E}" presName="parentText" presStyleLbl="node1" presStyleIdx="2" presStyleCnt="4">
        <dgm:presLayoutVars>
          <dgm:chMax val="0"/>
          <dgm:bulletEnabled val="1"/>
        </dgm:presLayoutVars>
      </dgm:prSet>
      <dgm:spPr/>
    </dgm:pt>
    <dgm:pt modelId="{AC6803DA-0275-4FCA-8C60-C73A8EF7EEFE}" type="pres">
      <dgm:prSet presAssocID="{D52FA4AA-0258-4318-9D56-620246ED2B2E}" presName="childText" presStyleLbl="revTx" presStyleIdx="2" presStyleCnt="4" custScaleY="204218">
        <dgm:presLayoutVars>
          <dgm:bulletEnabled val="1"/>
        </dgm:presLayoutVars>
      </dgm:prSet>
      <dgm:spPr/>
    </dgm:pt>
    <dgm:pt modelId="{03D80737-2803-4D2F-9C22-D7E7804D1147}" type="pres">
      <dgm:prSet presAssocID="{016FC0C3-5F80-4180-9646-4F9E4F6B3269}" presName="parentText" presStyleLbl="node1" presStyleIdx="3" presStyleCnt="4">
        <dgm:presLayoutVars>
          <dgm:chMax val="0"/>
          <dgm:bulletEnabled val="1"/>
        </dgm:presLayoutVars>
      </dgm:prSet>
      <dgm:spPr/>
    </dgm:pt>
    <dgm:pt modelId="{98F8CC99-8035-490C-872B-C2964EFA3C1D}" type="pres">
      <dgm:prSet presAssocID="{016FC0C3-5F80-4180-9646-4F9E4F6B3269}" presName="childText" presStyleLbl="revTx" presStyleIdx="3" presStyleCnt="4">
        <dgm:presLayoutVars>
          <dgm:bulletEnabled val="1"/>
        </dgm:presLayoutVars>
      </dgm:prSet>
      <dgm:spPr/>
    </dgm:pt>
  </dgm:ptLst>
  <dgm:cxnLst>
    <dgm:cxn modelId="{D83BC108-6087-41B6-BF00-856B2CE61A9F}" type="presOf" srcId="{72078264-EDAA-4140-A85B-13B53E8253B0}" destId="{AC6803DA-0275-4FCA-8C60-C73A8EF7EEFE}" srcOrd="0" destOrd="3" presId="urn:microsoft.com/office/officeart/2005/8/layout/vList2"/>
    <dgm:cxn modelId="{85D5E516-8DC8-4FFD-91B2-29505EA66E50}" srcId="{D52FA4AA-0258-4318-9D56-620246ED2B2E}" destId="{26AFD6E6-5A57-42C3-AC22-904D04CE1272}" srcOrd="1" destOrd="0" parTransId="{2A0C7507-9B77-41D4-89EE-8187ED7B7492}" sibTransId="{32568758-5973-4536-882C-151FDE6E5804}"/>
    <dgm:cxn modelId="{9993ED18-D725-4C5C-ADC6-0D37237F0729}" srcId="{8F42321C-1C6F-471A-897B-A024722EB1CC}" destId="{016FC0C3-5F80-4180-9646-4F9E4F6B3269}" srcOrd="3" destOrd="0" parTransId="{FC8E7B98-A620-4296-8F29-F9B706884AEC}" sibTransId="{6368352D-9DED-413C-B575-B235DBD6CDCF}"/>
    <dgm:cxn modelId="{22EF4D2D-1541-4875-B359-EFB3E0812DBB}" type="presOf" srcId="{E6D4F348-3AD4-4ADD-9FA5-F771C8B24991}" destId="{762D5232-701A-4896-BFD4-AAC875111A47}" srcOrd="0" destOrd="0" presId="urn:microsoft.com/office/officeart/2005/8/layout/vList2"/>
    <dgm:cxn modelId="{AFFD4B3D-FC79-403E-B1ED-53AE2A78D3E0}" srcId="{8F42321C-1C6F-471A-897B-A024722EB1CC}" destId="{D52FA4AA-0258-4318-9D56-620246ED2B2E}" srcOrd="2" destOrd="0" parTransId="{4EF2B83B-6BFE-4F31-918B-0DE349D77441}" sibTransId="{5B14B57C-BA4F-49DD-9B08-8889510FFEE2}"/>
    <dgm:cxn modelId="{BEBA043F-087B-4640-8D8C-E42702E04DAD}" type="presOf" srcId="{D52FA4AA-0258-4318-9D56-620246ED2B2E}" destId="{5C677E44-04E6-49C7-9B25-BC597E672FD1}" srcOrd="0" destOrd="0" presId="urn:microsoft.com/office/officeart/2005/8/layout/vList2"/>
    <dgm:cxn modelId="{4465185F-A651-423B-BE99-A32ECC274E81}" type="presOf" srcId="{8F42321C-1C6F-471A-897B-A024722EB1CC}" destId="{4D1E782A-2F71-4325-8509-40CA4A67F4CF}" srcOrd="0" destOrd="0" presId="urn:microsoft.com/office/officeart/2005/8/layout/vList2"/>
    <dgm:cxn modelId="{6EDD0768-51B4-4CCB-8C2C-055E0377F9DC}" type="presOf" srcId="{F54B02DD-B164-426F-AA00-18F16D2A08EB}" destId="{AC6803DA-0275-4FCA-8C60-C73A8EF7EEFE}" srcOrd="0" destOrd="2" presId="urn:microsoft.com/office/officeart/2005/8/layout/vList2"/>
    <dgm:cxn modelId="{0F3FE269-766D-44A2-A5AA-BC31B60C0772}" srcId="{C2306E09-3F96-4F2E-9C1A-D6E49284C5E1}" destId="{381004BE-2D7B-47E4-A559-9AA0CBA940EB}" srcOrd="0" destOrd="0" parTransId="{0E4E2A1E-8AE3-4BF3-91D4-13C01DD44210}" sibTransId="{86098DD7-3C7A-4DFF-A2A1-C5AEA54DC1FB}"/>
    <dgm:cxn modelId="{F66DBD4C-31E1-43E3-8BD0-1869E0791D14}" type="presOf" srcId="{6B8ED699-63A9-4D45-BA90-27F78EC68538}" destId="{15E2E819-E97A-4B4D-AD4E-01AD6178E890}" srcOrd="0" destOrd="0" presId="urn:microsoft.com/office/officeart/2005/8/layout/vList2"/>
    <dgm:cxn modelId="{44005450-95C6-46ED-89ED-D6CB30F33E31}" srcId="{C2306E09-3F96-4F2E-9C1A-D6E49284C5E1}" destId="{E12E35D8-4752-46E9-BF18-7C342036C7F8}" srcOrd="3" destOrd="0" parTransId="{BB6F0361-579E-43DD-AF3F-493E25579F13}" sibTransId="{AB000D93-01C3-45AA-8760-35E7C210F580}"/>
    <dgm:cxn modelId="{B4A5F351-299F-4D95-8928-F68CE89ED284}" srcId="{6B8ED699-63A9-4D45-BA90-27F78EC68538}" destId="{E6D4F348-3AD4-4ADD-9FA5-F771C8B24991}" srcOrd="0" destOrd="0" parTransId="{2EEF9B7B-2CD7-4880-B835-0511BE8EF7D3}" sibTransId="{109E4E2A-4D0F-44A6-938C-6F06AE195ADC}"/>
    <dgm:cxn modelId="{C0BCA473-DBF9-452A-9A77-3E2BFD00623E}" type="presOf" srcId="{29CC96F1-BB48-4AE7-815D-4E353C119184}" destId="{D93953D4-3B79-4739-851A-6238B742C90E}" srcOrd="0" destOrd="1" presId="urn:microsoft.com/office/officeart/2005/8/layout/vList2"/>
    <dgm:cxn modelId="{28D0C377-B1B9-423F-AFAA-FD249449E71C}" srcId="{8F42321C-1C6F-471A-897B-A024722EB1CC}" destId="{6B8ED699-63A9-4D45-BA90-27F78EC68538}" srcOrd="0" destOrd="0" parTransId="{259947B1-56FA-429C-8A91-A0177CADE5DD}" sibTransId="{D653B548-7E88-428B-9B2E-C0F6968209D6}"/>
    <dgm:cxn modelId="{1DC40287-A67F-4862-97A5-3323B17AF99B}" type="presOf" srcId="{E12E35D8-4752-46E9-BF18-7C342036C7F8}" destId="{D93953D4-3B79-4739-851A-6238B742C90E}" srcOrd="0" destOrd="3" presId="urn:microsoft.com/office/officeart/2005/8/layout/vList2"/>
    <dgm:cxn modelId="{CA955A89-56C6-455B-B8AC-98FCEFE2BC47}" type="presOf" srcId="{381004BE-2D7B-47E4-A559-9AA0CBA940EB}" destId="{D93953D4-3B79-4739-851A-6238B742C90E}" srcOrd="0" destOrd="0" presId="urn:microsoft.com/office/officeart/2005/8/layout/vList2"/>
    <dgm:cxn modelId="{E970418A-47ED-4A29-B2BD-BD51D751F3B8}" srcId="{D52FA4AA-0258-4318-9D56-620246ED2B2E}" destId="{F54B02DD-B164-426F-AA00-18F16D2A08EB}" srcOrd="2" destOrd="0" parTransId="{EC40E69D-2F78-4CB3-8265-995022CE4120}" sibTransId="{0AC1E70F-1D06-4CDA-B8DA-4314E139DE9E}"/>
    <dgm:cxn modelId="{F11A6B95-6B0D-4BA5-872C-75DF22BB712B}" srcId="{D52FA4AA-0258-4318-9D56-620246ED2B2E}" destId="{72078264-EDAA-4140-A85B-13B53E8253B0}" srcOrd="3" destOrd="0" parTransId="{2851FDB8-7F02-4E37-B764-DF47CBD75A9C}" sibTransId="{D2D4DECC-0728-459B-83C8-2B69BADBF2A1}"/>
    <dgm:cxn modelId="{95B9F09E-124D-49F7-9082-FA0F11B237C3}" type="presOf" srcId="{7A163A08-5CFA-42E9-B258-89F190755186}" destId="{98F8CC99-8035-490C-872B-C2964EFA3C1D}" srcOrd="0" destOrd="0" presId="urn:microsoft.com/office/officeart/2005/8/layout/vList2"/>
    <dgm:cxn modelId="{AE835CAF-879E-480F-AE0F-6610B3E76030}" srcId="{C2306E09-3F96-4F2E-9C1A-D6E49284C5E1}" destId="{E7271264-AD06-45AD-A73F-BB43C061FB47}" srcOrd="2" destOrd="0" parTransId="{9D27CD77-6FF0-4254-AA29-0A248B941349}" sibTransId="{3801FD38-8406-46D2-AAFA-D9D03EB94E7B}"/>
    <dgm:cxn modelId="{4C2264C3-C2E4-4BE3-91CB-784797B30A56}" srcId="{D52FA4AA-0258-4318-9D56-620246ED2B2E}" destId="{BC773B8F-97A1-495D-B311-DD7221A454D5}" srcOrd="0" destOrd="0" parTransId="{66B6B931-141B-4CEF-9604-4DCE1F3364A0}" sibTransId="{65E8A0E7-5D14-4416-B8B3-29AD16C92B09}"/>
    <dgm:cxn modelId="{F69750C5-1456-41D0-A84F-4C8180F60639}" srcId="{8F42321C-1C6F-471A-897B-A024722EB1CC}" destId="{C2306E09-3F96-4F2E-9C1A-D6E49284C5E1}" srcOrd="1" destOrd="0" parTransId="{37173911-1578-4291-9E84-FADECBA08F39}" sibTransId="{44BA7C45-50DF-4FC7-9BFD-C8D9C8D9ED3F}"/>
    <dgm:cxn modelId="{CC524FC8-36D4-421B-83A6-2906341F7F20}" srcId="{016FC0C3-5F80-4180-9646-4F9E4F6B3269}" destId="{CAA19C18-BAE1-44CB-BED9-6CAC863DBC9D}" srcOrd="1" destOrd="0" parTransId="{DEDBEE94-0048-4E04-AC61-10DAF5DD6683}" sibTransId="{8FDA1651-A268-42EC-9D8D-32CF5B1B41A2}"/>
    <dgm:cxn modelId="{DE762ECC-35DE-48B0-9946-01A057D25558}" type="presOf" srcId="{C2306E09-3F96-4F2E-9C1A-D6E49284C5E1}" destId="{E9FCF838-2419-450B-80C0-AC2EF293102D}" srcOrd="0" destOrd="0" presId="urn:microsoft.com/office/officeart/2005/8/layout/vList2"/>
    <dgm:cxn modelId="{8E8E3BDA-A2F1-46F2-94DF-286699AA6427}" srcId="{016FC0C3-5F80-4180-9646-4F9E4F6B3269}" destId="{7A163A08-5CFA-42E9-B258-89F190755186}" srcOrd="0" destOrd="0" parTransId="{3AE8184A-A88A-4A1E-AA86-5CDC08257C44}" sibTransId="{3117CAC9-22CE-4040-9050-A65887676CC8}"/>
    <dgm:cxn modelId="{DF20FAE7-1A33-447A-842D-232C4EE0D260}" type="presOf" srcId="{CAA19C18-BAE1-44CB-BED9-6CAC863DBC9D}" destId="{98F8CC99-8035-490C-872B-C2964EFA3C1D}" srcOrd="0" destOrd="1" presId="urn:microsoft.com/office/officeart/2005/8/layout/vList2"/>
    <dgm:cxn modelId="{F33A61E9-191E-489D-B2C6-B2A3BA98C822}" type="presOf" srcId="{BC773B8F-97A1-495D-B311-DD7221A454D5}" destId="{AC6803DA-0275-4FCA-8C60-C73A8EF7EEFE}" srcOrd="0" destOrd="0" presId="urn:microsoft.com/office/officeart/2005/8/layout/vList2"/>
    <dgm:cxn modelId="{1FC73EEA-928A-4FDA-A230-4CB3CB4C0947}" type="presOf" srcId="{E7271264-AD06-45AD-A73F-BB43C061FB47}" destId="{D93953D4-3B79-4739-851A-6238B742C90E}" srcOrd="0" destOrd="2" presId="urn:microsoft.com/office/officeart/2005/8/layout/vList2"/>
    <dgm:cxn modelId="{5CF5A4EA-549E-4BF8-8C8B-173E3BD2D934}" type="presOf" srcId="{016FC0C3-5F80-4180-9646-4F9E4F6B3269}" destId="{03D80737-2803-4D2F-9C22-D7E7804D1147}" srcOrd="0" destOrd="0" presId="urn:microsoft.com/office/officeart/2005/8/layout/vList2"/>
    <dgm:cxn modelId="{89E00CED-0D95-47AF-AC3B-8FEFCFA6FFAA}" srcId="{C2306E09-3F96-4F2E-9C1A-D6E49284C5E1}" destId="{29CC96F1-BB48-4AE7-815D-4E353C119184}" srcOrd="1" destOrd="0" parTransId="{9C8DBF31-9D79-4516-8101-C597E97D4321}" sibTransId="{5B9CC431-A10E-4802-B97C-14C2F46DB6E4}"/>
    <dgm:cxn modelId="{500DE7F9-5CA6-4DC9-AFCE-6EF29D7FBE99}" type="presOf" srcId="{26AFD6E6-5A57-42C3-AC22-904D04CE1272}" destId="{AC6803DA-0275-4FCA-8C60-C73A8EF7EEFE}" srcOrd="0" destOrd="1" presId="urn:microsoft.com/office/officeart/2005/8/layout/vList2"/>
    <dgm:cxn modelId="{A446D275-EFF5-448D-9AA5-26B4B6BDD119}" type="presParOf" srcId="{4D1E782A-2F71-4325-8509-40CA4A67F4CF}" destId="{15E2E819-E97A-4B4D-AD4E-01AD6178E890}" srcOrd="0" destOrd="0" presId="urn:microsoft.com/office/officeart/2005/8/layout/vList2"/>
    <dgm:cxn modelId="{F63EE4F7-6795-4A9D-A11B-B1A49B5F174E}" type="presParOf" srcId="{4D1E782A-2F71-4325-8509-40CA4A67F4CF}" destId="{762D5232-701A-4896-BFD4-AAC875111A47}" srcOrd="1" destOrd="0" presId="urn:microsoft.com/office/officeart/2005/8/layout/vList2"/>
    <dgm:cxn modelId="{22E6498F-D83A-4621-9991-22E88A8E43A4}" type="presParOf" srcId="{4D1E782A-2F71-4325-8509-40CA4A67F4CF}" destId="{E9FCF838-2419-450B-80C0-AC2EF293102D}" srcOrd="2" destOrd="0" presId="urn:microsoft.com/office/officeart/2005/8/layout/vList2"/>
    <dgm:cxn modelId="{986D6818-C909-479D-9E8C-85A78110F335}" type="presParOf" srcId="{4D1E782A-2F71-4325-8509-40CA4A67F4CF}" destId="{D93953D4-3B79-4739-851A-6238B742C90E}" srcOrd="3" destOrd="0" presId="urn:microsoft.com/office/officeart/2005/8/layout/vList2"/>
    <dgm:cxn modelId="{58242481-5141-4D57-B607-C13E8AB72E61}" type="presParOf" srcId="{4D1E782A-2F71-4325-8509-40CA4A67F4CF}" destId="{5C677E44-04E6-49C7-9B25-BC597E672FD1}" srcOrd="4" destOrd="0" presId="urn:microsoft.com/office/officeart/2005/8/layout/vList2"/>
    <dgm:cxn modelId="{C517B23C-7B8A-4A67-9D91-73E1B2F9D2D4}" type="presParOf" srcId="{4D1E782A-2F71-4325-8509-40CA4A67F4CF}" destId="{AC6803DA-0275-4FCA-8C60-C73A8EF7EEFE}" srcOrd="5" destOrd="0" presId="urn:microsoft.com/office/officeart/2005/8/layout/vList2"/>
    <dgm:cxn modelId="{CBA614A0-E84B-4539-8C79-D9EE21C00108}" type="presParOf" srcId="{4D1E782A-2F71-4325-8509-40CA4A67F4CF}" destId="{03D80737-2803-4D2F-9C22-D7E7804D1147}" srcOrd="6" destOrd="0" presId="urn:microsoft.com/office/officeart/2005/8/layout/vList2"/>
    <dgm:cxn modelId="{340E0240-B4E7-46FE-ADD4-032EF76BC5BF}" type="presParOf" srcId="{4D1E782A-2F71-4325-8509-40CA4A67F4CF}" destId="{98F8CC99-8035-490C-872B-C2964EFA3C1D}"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5" qsCatId="3D" csTypeId="urn:microsoft.com/office/officeart/2005/8/colors/accent2_2#5" csCatId="accent2" phldr="1"/>
      <dgm:spPr/>
      <dgm:t>
        <a:bodyPr/>
        <a:lstStyle/>
        <a:p>
          <a:endParaRPr lang="en-US"/>
        </a:p>
      </dgm:t>
    </dgm:pt>
    <dgm:pt modelId="{6B8ED699-63A9-4D45-BA90-27F78EC68538}">
      <dgm:prSet phldrT="[Text]" custT="1"/>
      <dgm:spPr/>
      <dgm:t>
        <a:bodyPr/>
        <a:lstStyle/>
        <a:p>
          <a:r>
            <a:rPr lang="en-US" sz="2000" dirty="0"/>
            <a:t>What it is:</a:t>
          </a:r>
        </a:p>
      </dgm:t>
    </dgm:pt>
    <dgm:pt modelId="{259947B1-56FA-429C-8A91-A0177CADE5DD}" type="parTrans" cxnId="{28D0C377-B1B9-423F-AFAA-FD249449E71C}">
      <dgm:prSet/>
      <dgm:spPr/>
      <dgm:t>
        <a:bodyPr/>
        <a:lstStyle/>
        <a:p>
          <a:endParaRPr lang="en-US" sz="2000"/>
        </a:p>
      </dgm:t>
    </dgm:pt>
    <dgm:pt modelId="{D653B548-7E88-428B-9B2E-C0F6968209D6}" type="sibTrans" cxnId="{28D0C377-B1B9-423F-AFAA-FD249449E71C}">
      <dgm:prSet/>
      <dgm:spPr/>
      <dgm:t>
        <a:bodyPr/>
        <a:lstStyle/>
        <a:p>
          <a:endParaRPr lang="en-US" sz="2000"/>
        </a:p>
      </dgm:t>
    </dgm:pt>
    <dgm:pt modelId="{C2306E09-3F96-4F2E-9C1A-D6E49284C5E1}">
      <dgm:prSet phldrT="[Text]" custT="1"/>
      <dgm:spPr/>
      <dgm:t>
        <a:bodyPr/>
        <a:lstStyle/>
        <a:p>
          <a:r>
            <a:rPr lang="en-US" sz="2000" dirty="0"/>
            <a:t>Best for: </a:t>
          </a:r>
        </a:p>
      </dgm:t>
    </dgm:pt>
    <dgm:pt modelId="{37173911-1578-4291-9E84-FADECBA08F39}" type="parTrans" cxnId="{F69750C5-1456-41D0-A84F-4C8180F60639}">
      <dgm:prSet/>
      <dgm:spPr/>
      <dgm:t>
        <a:bodyPr/>
        <a:lstStyle/>
        <a:p>
          <a:endParaRPr lang="en-US" sz="2000"/>
        </a:p>
      </dgm:t>
    </dgm:pt>
    <dgm:pt modelId="{44BA7C45-50DF-4FC7-9BFD-C8D9C8D9ED3F}" type="sibTrans" cxnId="{F69750C5-1456-41D0-A84F-4C8180F60639}">
      <dgm:prSet/>
      <dgm:spPr/>
      <dgm:t>
        <a:bodyPr/>
        <a:lstStyle/>
        <a:p>
          <a:endParaRPr lang="en-US" sz="2000"/>
        </a:p>
      </dgm:t>
    </dgm:pt>
    <dgm:pt modelId="{D52FA4AA-0258-4318-9D56-620246ED2B2E}">
      <dgm:prSet phldrT="[Text]" custT="1"/>
      <dgm:spPr/>
      <dgm:t>
        <a:bodyPr/>
        <a:lstStyle/>
        <a:p>
          <a:r>
            <a:rPr lang="en-US" sz="2000" dirty="0"/>
            <a:t>Watch for: </a:t>
          </a:r>
        </a:p>
      </dgm:t>
    </dgm:pt>
    <dgm:pt modelId="{4EF2B83B-6BFE-4F31-918B-0DE349D77441}" type="parTrans" cxnId="{AFFD4B3D-FC79-403E-B1ED-53AE2A78D3E0}">
      <dgm:prSet/>
      <dgm:spPr/>
      <dgm:t>
        <a:bodyPr/>
        <a:lstStyle/>
        <a:p>
          <a:endParaRPr lang="en-US" sz="2000"/>
        </a:p>
      </dgm:t>
    </dgm:pt>
    <dgm:pt modelId="{5B14B57C-BA4F-49DD-9B08-8889510FFEE2}" type="sibTrans" cxnId="{AFFD4B3D-FC79-403E-B1ED-53AE2A78D3E0}">
      <dgm:prSet/>
      <dgm:spPr/>
      <dgm:t>
        <a:bodyPr/>
        <a:lstStyle/>
        <a:p>
          <a:endParaRPr lang="en-US" sz="2000"/>
        </a:p>
      </dgm:t>
    </dgm:pt>
    <dgm:pt modelId="{31C918F7-77BF-4712-B0B4-B4AF33D9511E}">
      <dgm:prSet phldrT="[Text]" custT="1"/>
      <dgm:spPr/>
      <dgm:t>
        <a:bodyPr/>
        <a:lstStyle/>
        <a:p>
          <a:r>
            <a:rPr lang="en-US" sz="2000" dirty="0"/>
            <a:t>Microsoft’s low-code platform for building apps, automating processes, and working with Business Central data.</a:t>
          </a:r>
        </a:p>
      </dgm:t>
    </dgm:pt>
    <dgm:pt modelId="{8A9C359D-6917-41D3-8D64-DF4A7D2BDFE7}" type="parTrans" cxnId="{C6400838-04D1-4763-A332-69277193B0A9}">
      <dgm:prSet/>
      <dgm:spPr/>
      <dgm:t>
        <a:bodyPr/>
        <a:lstStyle/>
        <a:p>
          <a:endParaRPr lang="en-US" sz="2000"/>
        </a:p>
      </dgm:t>
    </dgm:pt>
    <dgm:pt modelId="{EC0B4DBB-09FB-4757-B1DB-C52D4A60839B}" type="sibTrans" cxnId="{C6400838-04D1-4763-A332-69277193B0A9}">
      <dgm:prSet/>
      <dgm:spPr/>
      <dgm:t>
        <a:bodyPr/>
        <a:lstStyle/>
        <a:p>
          <a:endParaRPr lang="en-US" sz="2000"/>
        </a:p>
      </dgm:t>
    </dgm:pt>
    <dgm:pt modelId="{D2620C6E-1756-45BC-9377-FD86EAA8B2D8}">
      <dgm:prSet phldrT="[Text]" custT="1"/>
      <dgm:spPr/>
      <dgm:t>
        <a:bodyPr/>
        <a:lstStyle/>
        <a:p>
          <a:r>
            <a:rPr lang="en-US" sz="2000" dirty="0"/>
            <a:t>Workflow and process automation </a:t>
          </a:r>
        </a:p>
      </dgm:t>
    </dgm:pt>
    <dgm:pt modelId="{3ADA09BB-CB04-4C91-9BD3-60036A7E1783}" type="parTrans" cxnId="{4D67A054-0A92-4D68-8F7A-79C283A86C83}">
      <dgm:prSet/>
      <dgm:spPr/>
      <dgm:t>
        <a:bodyPr/>
        <a:lstStyle/>
        <a:p>
          <a:endParaRPr lang="en-US" sz="2000"/>
        </a:p>
      </dgm:t>
    </dgm:pt>
    <dgm:pt modelId="{56028159-859E-468C-A684-AF8D02E1095E}" type="sibTrans" cxnId="{4D67A054-0A92-4D68-8F7A-79C283A86C83}">
      <dgm:prSet/>
      <dgm:spPr/>
      <dgm:t>
        <a:bodyPr/>
        <a:lstStyle/>
        <a:p>
          <a:endParaRPr lang="en-US" sz="2000"/>
        </a:p>
      </dgm:t>
    </dgm:pt>
    <dgm:pt modelId="{C2F38644-BA73-4343-BCF8-6667848C72ED}">
      <dgm:prSet phldrT="[Text]" custT="1"/>
      <dgm:spPr/>
      <dgm:t>
        <a:bodyPr/>
        <a:lstStyle/>
        <a:p>
          <a:r>
            <a:rPr lang="en-US" sz="2000"/>
            <a:t>Connector limitations and available actions </a:t>
          </a:r>
          <a:endParaRPr lang="en-US" sz="2000" dirty="0"/>
        </a:p>
      </dgm:t>
    </dgm:pt>
    <dgm:pt modelId="{B35637F0-8A22-4E62-AFFE-179102FFE601}" type="parTrans" cxnId="{83E1F491-E361-4AB6-87EA-BBDA7A5347DF}">
      <dgm:prSet/>
      <dgm:spPr/>
      <dgm:t>
        <a:bodyPr/>
        <a:lstStyle/>
        <a:p>
          <a:endParaRPr lang="en-US" sz="2000"/>
        </a:p>
      </dgm:t>
    </dgm:pt>
    <dgm:pt modelId="{4F430211-1CCE-4343-B96B-1C254DECE717}" type="sibTrans" cxnId="{83E1F491-E361-4AB6-87EA-BBDA7A5347DF}">
      <dgm:prSet/>
      <dgm:spPr/>
      <dgm:t>
        <a:bodyPr/>
        <a:lstStyle/>
        <a:p>
          <a:endParaRPr lang="en-US" sz="2000"/>
        </a:p>
      </dgm:t>
    </dgm:pt>
    <dgm:pt modelId="{732769F8-3036-4A00-BF5C-0570A041238A}">
      <dgm:prSet phldrT="[Text]" custT="1"/>
      <dgm:spPr/>
      <dgm:t>
        <a:bodyPr/>
        <a:lstStyle/>
        <a:p>
          <a:r>
            <a:rPr lang="en-US" sz="2000" dirty="0"/>
            <a:t>Example:</a:t>
          </a:r>
        </a:p>
      </dgm:t>
    </dgm:pt>
    <dgm:pt modelId="{0B52FBD2-1BBE-4E85-9001-824ADDB2236B}" type="parTrans" cxnId="{E98EDDB6-08FF-4698-876E-E3C5BC8C8AC5}">
      <dgm:prSet/>
      <dgm:spPr/>
      <dgm:t>
        <a:bodyPr/>
        <a:lstStyle/>
        <a:p>
          <a:endParaRPr lang="en-US" sz="2000"/>
        </a:p>
      </dgm:t>
    </dgm:pt>
    <dgm:pt modelId="{AF3D3F9C-87F4-4F23-88A0-4E9834A5B5B1}" type="sibTrans" cxnId="{E98EDDB6-08FF-4698-876E-E3C5BC8C8AC5}">
      <dgm:prSet/>
      <dgm:spPr/>
      <dgm:t>
        <a:bodyPr/>
        <a:lstStyle/>
        <a:p>
          <a:endParaRPr lang="en-US" sz="2000"/>
        </a:p>
      </dgm:t>
    </dgm:pt>
    <dgm:pt modelId="{03225A09-8CE7-4820-9B30-DBA1218DF52B}">
      <dgm:prSet phldrT="[Text]" custT="1"/>
      <dgm:spPr/>
      <dgm:t>
        <a:bodyPr/>
        <a:lstStyle/>
        <a:p>
          <a:pPr>
            <a:buFont typeface="Arial" panose="020B0604020202020204" pitchFamily="34" charset="0"/>
            <a:buChar char="•"/>
          </a:pPr>
          <a:r>
            <a:rPr lang="en-US" sz="2000" dirty="0"/>
            <a:t>Power Automate approval or notification workflows </a:t>
          </a:r>
        </a:p>
      </dgm:t>
    </dgm:pt>
    <dgm:pt modelId="{1CD95666-118B-4FE6-9106-1C737D7035CB}" type="parTrans" cxnId="{65FF7B48-AE0B-4B7E-9949-8B2796E6987B}">
      <dgm:prSet/>
      <dgm:spPr/>
      <dgm:t>
        <a:bodyPr/>
        <a:lstStyle/>
        <a:p>
          <a:endParaRPr lang="en-US" sz="2000"/>
        </a:p>
      </dgm:t>
    </dgm:pt>
    <dgm:pt modelId="{CA9B2849-D0A5-4228-AA08-AA2912C5A9E1}" type="sibTrans" cxnId="{65FF7B48-AE0B-4B7E-9949-8B2796E6987B}">
      <dgm:prSet/>
      <dgm:spPr/>
      <dgm:t>
        <a:bodyPr/>
        <a:lstStyle/>
        <a:p>
          <a:endParaRPr lang="en-US" sz="2000"/>
        </a:p>
      </dgm:t>
    </dgm:pt>
    <dgm:pt modelId="{82C68686-7A0D-44A9-8524-E59AA2613A88}">
      <dgm:prSet custT="1"/>
      <dgm:spPr/>
      <dgm:t>
        <a:bodyPr/>
        <a:lstStyle/>
        <a:p>
          <a:pPr>
            <a:buFont typeface="Arial" panose="020B0604020202020204" pitchFamily="34" charset="0"/>
            <a:buChar char="•"/>
          </a:pPr>
          <a:r>
            <a:rPr lang="en-US" sz="2000" dirty="0"/>
            <a:t>Low-code applications </a:t>
          </a:r>
        </a:p>
      </dgm:t>
    </dgm:pt>
    <dgm:pt modelId="{67E30479-9189-435B-A7CA-C97C39C8B080}" type="parTrans" cxnId="{E0E2041B-D865-4BA7-B46A-9A64B4C77D3A}">
      <dgm:prSet/>
      <dgm:spPr/>
      <dgm:t>
        <a:bodyPr/>
        <a:lstStyle/>
        <a:p>
          <a:endParaRPr lang="en-US" sz="2000"/>
        </a:p>
      </dgm:t>
    </dgm:pt>
    <dgm:pt modelId="{BE8761C8-CF04-412D-8105-2F26DA3B2F39}" type="sibTrans" cxnId="{E0E2041B-D865-4BA7-B46A-9A64B4C77D3A}">
      <dgm:prSet/>
      <dgm:spPr/>
      <dgm:t>
        <a:bodyPr/>
        <a:lstStyle/>
        <a:p>
          <a:endParaRPr lang="en-US" sz="2000"/>
        </a:p>
      </dgm:t>
    </dgm:pt>
    <dgm:pt modelId="{D62A5AAC-C34B-4CA9-8BC1-E49630B0AFE2}">
      <dgm:prSet custT="1"/>
      <dgm:spPr/>
      <dgm:t>
        <a:bodyPr/>
        <a:lstStyle/>
        <a:p>
          <a:pPr>
            <a:buFont typeface="Arial" panose="020B0604020202020204" pitchFamily="34" charset="0"/>
            <a:buChar char="•"/>
          </a:pPr>
          <a:r>
            <a:rPr lang="en-US" sz="2000"/>
            <a:t>Connecting Business Central with other Microsoft services </a:t>
          </a:r>
        </a:p>
      </dgm:t>
    </dgm:pt>
    <dgm:pt modelId="{4D6145DA-6DAC-4A0A-BEE2-2A2F9142C219}" type="parTrans" cxnId="{CE9902CF-B3C1-4972-9BF0-9C72284265A3}">
      <dgm:prSet/>
      <dgm:spPr/>
      <dgm:t>
        <a:bodyPr/>
        <a:lstStyle/>
        <a:p>
          <a:endParaRPr lang="en-US" sz="2000"/>
        </a:p>
      </dgm:t>
    </dgm:pt>
    <dgm:pt modelId="{6F30E4A4-727A-4651-B91E-C98E2DC5A291}" type="sibTrans" cxnId="{CE9902CF-B3C1-4972-9BF0-9C72284265A3}">
      <dgm:prSet/>
      <dgm:spPr/>
      <dgm:t>
        <a:bodyPr/>
        <a:lstStyle/>
        <a:p>
          <a:endParaRPr lang="en-US" sz="2000"/>
        </a:p>
      </dgm:t>
    </dgm:pt>
    <dgm:pt modelId="{B298135A-7CCD-461D-9EFF-352B523FDDE0}">
      <dgm:prSet custT="1"/>
      <dgm:spPr/>
      <dgm:t>
        <a:bodyPr/>
        <a:lstStyle/>
        <a:p>
          <a:pPr>
            <a:buFont typeface="Arial" panose="020B0604020202020204" pitchFamily="34" charset="0"/>
            <a:buChar char="•"/>
          </a:pPr>
          <a:r>
            <a:rPr lang="en-US" sz="2000"/>
            <a:t>Extending processes without modifying Business Central directly</a:t>
          </a:r>
        </a:p>
      </dgm:t>
    </dgm:pt>
    <dgm:pt modelId="{E94D245E-E993-4B84-A05B-41577520E1CC}" type="parTrans" cxnId="{E05204AF-FC18-4A1D-836E-7233DD898119}">
      <dgm:prSet/>
      <dgm:spPr/>
      <dgm:t>
        <a:bodyPr/>
        <a:lstStyle/>
        <a:p>
          <a:endParaRPr lang="en-US" sz="2000"/>
        </a:p>
      </dgm:t>
    </dgm:pt>
    <dgm:pt modelId="{E90D7372-D595-4BF6-844E-5D64C936489F}" type="sibTrans" cxnId="{E05204AF-FC18-4A1D-836E-7233DD898119}">
      <dgm:prSet/>
      <dgm:spPr/>
      <dgm:t>
        <a:bodyPr/>
        <a:lstStyle/>
        <a:p>
          <a:endParaRPr lang="en-US" sz="2000"/>
        </a:p>
      </dgm:t>
    </dgm:pt>
    <dgm:pt modelId="{34B3CE16-0227-4CEB-98BA-CD07B6D99B17}">
      <dgm:prSet custT="1"/>
      <dgm:spPr/>
      <dgm:t>
        <a:bodyPr/>
        <a:lstStyle/>
        <a:p>
          <a:pPr>
            <a:buFont typeface="Arial" panose="020B0604020202020204" pitchFamily="34" charset="0"/>
            <a:buChar char="•"/>
          </a:pPr>
          <a:r>
            <a:rPr lang="en-US" sz="2000"/>
            <a:t>Licensing requirements </a:t>
          </a:r>
        </a:p>
      </dgm:t>
    </dgm:pt>
    <dgm:pt modelId="{2C6A7FC8-3B04-4388-81A4-15BDEFE2D11E}" type="parTrans" cxnId="{AA5DACA1-F383-4758-A648-3FAF88DE96C2}">
      <dgm:prSet/>
      <dgm:spPr/>
      <dgm:t>
        <a:bodyPr/>
        <a:lstStyle/>
        <a:p>
          <a:endParaRPr lang="en-US" sz="2000"/>
        </a:p>
      </dgm:t>
    </dgm:pt>
    <dgm:pt modelId="{E5F61FEA-D114-42EE-8920-06F28477FA66}" type="sibTrans" cxnId="{AA5DACA1-F383-4758-A648-3FAF88DE96C2}">
      <dgm:prSet/>
      <dgm:spPr/>
      <dgm:t>
        <a:bodyPr/>
        <a:lstStyle/>
        <a:p>
          <a:endParaRPr lang="en-US" sz="2000"/>
        </a:p>
      </dgm:t>
    </dgm:pt>
    <dgm:pt modelId="{C8074DCA-4193-4518-B559-6EA4D955CD7E}">
      <dgm:prSet custT="1"/>
      <dgm:spPr/>
      <dgm:t>
        <a:bodyPr/>
        <a:lstStyle/>
        <a:p>
          <a:pPr>
            <a:buFont typeface="Arial" panose="020B0604020202020204" pitchFamily="34" charset="0"/>
            <a:buChar char="•"/>
          </a:pPr>
          <a:r>
            <a:rPr lang="en-US" sz="2000"/>
            <a:t>More complex processes may still require APIs or AL development </a:t>
          </a:r>
        </a:p>
      </dgm:t>
    </dgm:pt>
    <dgm:pt modelId="{907BDA5B-9342-4F5B-A5C2-FA11D8297DB9}" type="parTrans" cxnId="{1159C5F4-F43C-4766-B0D5-9E61F43254DE}">
      <dgm:prSet/>
      <dgm:spPr/>
      <dgm:t>
        <a:bodyPr/>
        <a:lstStyle/>
        <a:p>
          <a:endParaRPr lang="en-US" sz="2000"/>
        </a:p>
      </dgm:t>
    </dgm:pt>
    <dgm:pt modelId="{9EAC82AC-5878-46FA-B21B-54F0ED1836BF}" type="sibTrans" cxnId="{1159C5F4-F43C-4766-B0D5-9E61F43254DE}">
      <dgm:prSet/>
      <dgm:spPr/>
      <dgm:t>
        <a:bodyPr/>
        <a:lstStyle/>
        <a:p>
          <a:endParaRPr lang="en-US" sz="2000"/>
        </a:p>
      </dgm:t>
    </dgm:pt>
    <dgm:pt modelId="{2C0995C6-C4C4-44C2-AF46-E40B36BD8FA9}">
      <dgm:prSet custT="1"/>
      <dgm:spPr/>
      <dgm:t>
        <a:bodyPr/>
        <a:lstStyle/>
        <a:p>
          <a:pPr>
            <a:buFont typeface="Arial" panose="020B0604020202020204" pitchFamily="34" charset="0"/>
            <a:buChar char="•"/>
          </a:pPr>
          <a:r>
            <a:rPr lang="en-US" sz="2000"/>
            <a:t>Avoid creating automation that duplicates existing BC functionality</a:t>
          </a:r>
        </a:p>
      </dgm:t>
    </dgm:pt>
    <dgm:pt modelId="{C7B05264-D0EB-497E-96D5-3739E17667FF}" type="parTrans" cxnId="{4C72E245-03A8-4545-81A0-9EA468C9CCE2}">
      <dgm:prSet/>
      <dgm:spPr/>
      <dgm:t>
        <a:bodyPr/>
        <a:lstStyle/>
        <a:p>
          <a:endParaRPr lang="en-US" sz="2000"/>
        </a:p>
      </dgm:t>
    </dgm:pt>
    <dgm:pt modelId="{2AD64AE8-5FAF-4143-B479-CFFBA8E926B1}" type="sibTrans" cxnId="{4C72E245-03A8-4545-81A0-9EA468C9CCE2}">
      <dgm:prSet/>
      <dgm:spPr/>
      <dgm:t>
        <a:bodyPr/>
        <a:lstStyle/>
        <a:p>
          <a:endParaRPr lang="en-US" sz="2000"/>
        </a:p>
      </dgm:t>
    </dgm:pt>
    <dgm:pt modelId="{56B22FF1-E721-4F9E-BB11-043CC128BC8E}">
      <dgm:prSet custT="1"/>
      <dgm:spPr/>
      <dgm:t>
        <a:bodyPr/>
        <a:lstStyle/>
        <a:p>
          <a:pPr>
            <a:buFont typeface="Arial" panose="020B0604020202020204" pitchFamily="34" charset="0"/>
            <a:buChar char="•"/>
          </a:pPr>
          <a:r>
            <a:rPr lang="en-US" sz="2000" dirty="0"/>
            <a:t>Power Apps for simplified data entry</a:t>
          </a:r>
        </a:p>
      </dgm:t>
    </dgm:pt>
    <dgm:pt modelId="{A6BDF134-FCA6-490B-91F5-86B1B10886AE}" type="parTrans" cxnId="{081A08CA-4AF1-413D-9242-97E654346D3C}">
      <dgm:prSet/>
      <dgm:spPr/>
      <dgm:t>
        <a:bodyPr/>
        <a:lstStyle/>
        <a:p>
          <a:endParaRPr lang="en-US" sz="2000"/>
        </a:p>
      </dgm:t>
    </dgm:pt>
    <dgm:pt modelId="{2B77A850-0E42-447B-9957-95252F15AEA5}" type="sibTrans" cxnId="{081A08CA-4AF1-413D-9242-97E654346D3C}">
      <dgm:prSet/>
      <dgm:spPr/>
      <dgm:t>
        <a:bodyPr/>
        <a:lstStyle/>
        <a:p>
          <a:endParaRPr lang="en-US" sz="2000"/>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903E5E7D-B2CB-433C-887D-4ECC1F9F2D5E}" type="pres">
      <dgm:prSet presAssocID="{6B8ED699-63A9-4D45-BA90-27F78EC68538}" presName="childText" presStyleLbl="revTx" presStyleIdx="0" presStyleCnt="4" custScaleY="168089">
        <dgm:presLayoutVars>
          <dgm:bulletEnabled val="1"/>
        </dgm:presLayoutVars>
      </dgm:prSet>
      <dgm:spPr/>
    </dgm:pt>
    <dgm:pt modelId="{E9FCF838-2419-450B-80C0-AC2EF293102D}" type="pres">
      <dgm:prSet presAssocID="{C2306E09-3F96-4F2E-9C1A-D6E49284C5E1}" presName="parentText" presStyleLbl="node1" presStyleIdx="1" presStyleCnt="4">
        <dgm:presLayoutVars>
          <dgm:chMax val="0"/>
          <dgm:bulletEnabled val="1"/>
        </dgm:presLayoutVars>
      </dgm:prSet>
      <dgm:spPr/>
    </dgm:pt>
    <dgm:pt modelId="{C5E5C4DD-D1C3-4A35-8703-6DF451C94F2B}" type="pres">
      <dgm:prSet presAssocID="{C2306E09-3F96-4F2E-9C1A-D6E49284C5E1}" presName="childText" presStyleLbl="revTx" presStyleIdx="1" presStyleCnt="4" custScaleY="128802">
        <dgm:presLayoutVars>
          <dgm:bulletEnabled val="1"/>
        </dgm:presLayoutVars>
      </dgm:prSet>
      <dgm:spPr/>
    </dgm:pt>
    <dgm:pt modelId="{5C677E44-04E6-49C7-9B25-BC597E672FD1}" type="pres">
      <dgm:prSet presAssocID="{D52FA4AA-0258-4318-9D56-620246ED2B2E}" presName="parentText" presStyleLbl="node1" presStyleIdx="2" presStyleCnt="4">
        <dgm:presLayoutVars>
          <dgm:chMax val="0"/>
          <dgm:bulletEnabled val="1"/>
        </dgm:presLayoutVars>
      </dgm:prSet>
      <dgm:spPr/>
    </dgm:pt>
    <dgm:pt modelId="{F4696AD5-CB1D-4799-8D03-D6138C1C7F63}" type="pres">
      <dgm:prSet presAssocID="{D52FA4AA-0258-4318-9D56-620246ED2B2E}" presName="childText" presStyleLbl="revTx" presStyleIdx="2" presStyleCnt="4">
        <dgm:presLayoutVars>
          <dgm:bulletEnabled val="1"/>
        </dgm:presLayoutVars>
      </dgm:prSet>
      <dgm:spPr/>
    </dgm:pt>
    <dgm:pt modelId="{0E530ACC-D63C-433D-AEAB-2B960A40A5B9}" type="pres">
      <dgm:prSet presAssocID="{732769F8-3036-4A00-BF5C-0570A041238A}" presName="parentText" presStyleLbl="node1" presStyleIdx="3" presStyleCnt="4">
        <dgm:presLayoutVars>
          <dgm:chMax val="0"/>
          <dgm:bulletEnabled val="1"/>
        </dgm:presLayoutVars>
      </dgm:prSet>
      <dgm:spPr/>
    </dgm:pt>
    <dgm:pt modelId="{B320DA87-6D2E-4F6F-88D7-3C913CB2D291}" type="pres">
      <dgm:prSet presAssocID="{732769F8-3036-4A00-BF5C-0570A041238A}" presName="childText" presStyleLbl="revTx" presStyleIdx="3" presStyleCnt="4">
        <dgm:presLayoutVars>
          <dgm:bulletEnabled val="1"/>
        </dgm:presLayoutVars>
      </dgm:prSet>
      <dgm:spPr/>
    </dgm:pt>
  </dgm:ptLst>
  <dgm:cxnLst>
    <dgm:cxn modelId="{8C2D4C0C-DEAB-447D-9347-FDDB2125CECD}" type="presOf" srcId="{2C0995C6-C4C4-44C2-AF46-E40B36BD8FA9}" destId="{F4696AD5-CB1D-4799-8D03-D6138C1C7F63}" srcOrd="0" destOrd="3" presId="urn:microsoft.com/office/officeart/2005/8/layout/vList2"/>
    <dgm:cxn modelId="{BB6D1910-A414-47AF-A307-66978D5C3967}" type="presOf" srcId="{82C68686-7A0D-44A9-8524-E59AA2613A88}" destId="{C5E5C4DD-D1C3-4A35-8703-6DF451C94F2B}" srcOrd="0" destOrd="1" presId="urn:microsoft.com/office/officeart/2005/8/layout/vList2"/>
    <dgm:cxn modelId="{E0E2041B-D865-4BA7-B46A-9A64B4C77D3A}" srcId="{C2306E09-3F96-4F2E-9C1A-D6E49284C5E1}" destId="{82C68686-7A0D-44A9-8524-E59AA2613A88}" srcOrd="1" destOrd="0" parTransId="{67E30479-9189-435B-A7CA-C97C39C8B080}" sibTransId="{BE8761C8-CF04-412D-8105-2F26DA3B2F39}"/>
    <dgm:cxn modelId="{C6400838-04D1-4763-A332-69277193B0A9}" srcId="{6B8ED699-63A9-4D45-BA90-27F78EC68538}" destId="{31C918F7-77BF-4712-B0B4-B4AF33D9511E}" srcOrd="0" destOrd="0" parTransId="{8A9C359D-6917-41D3-8D64-DF4A7D2BDFE7}" sibTransId="{EC0B4DBB-09FB-4757-B1DB-C52D4A60839B}"/>
    <dgm:cxn modelId="{33CA003A-EEAC-467F-96C6-0FD028C76A55}" type="presOf" srcId="{732769F8-3036-4A00-BF5C-0570A041238A}" destId="{0E530ACC-D63C-433D-AEAB-2B960A40A5B9}" srcOrd="0" destOrd="0" presId="urn:microsoft.com/office/officeart/2005/8/layout/vList2"/>
    <dgm:cxn modelId="{AFFD4B3D-FC79-403E-B1ED-53AE2A78D3E0}" srcId="{8F42321C-1C6F-471A-897B-A024722EB1CC}" destId="{D52FA4AA-0258-4318-9D56-620246ED2B2E}" srcOrd="2" destOrd="0" parTransId="{4EF2B83B-6BFE-4F31-918B-0DE349D77441}" sibTransId="{5B14B57C-BA4F-49DD-9B08-8889510FFEE2}"/>
    <dgm:cxn modelId="{4465185F-A651-423B-BE99-A32ECC274E81}" type="presOf" srcId="{8F42321C-1C6F-471A-897B-A024722EB1CC}" destId="{4D1E782A-2F71-4325-8509-40CA4A67F4CF}" srcOrd="0" destOrd="0" presId="urn:microsoft.com/office/officeart/2005/8/layout/vList2"/>
    <dgm:cxn modelId="{4C72E245-03A8-4545-81A0-9EA468C9CCE2}" srcId="{D52FA4AA-0258-4318-9D56-620246ED2B2E}" destId="{2C0995C6-C4C4-44C2-AF46-E40B36BD8FA9}" srcOrd="3" destOrd="0" parTransId="{C7B05264-D0EB-497E-96D5-3739E17667FF}" sibTransId="{2AD64AE8-5FAF-4143-B479-CFFBA8E926B1}"/>
    <dgm:cxn modelId="{00464F47-5B6C-40D6-A255-FDA0DB103338}" type="presOf" srcId="{D2620C6E-1756-45BC-9377-FD86EAA8B2D8}" destId="{C5E5C4DD-D1C3-4A35-8703-6DF451C94F2B}" srcOrd="0" destOrd="0" presId="urn:microsoft.com/office/officeart/2005/8/layout/vList2"/>
    <dgm:cxn modelId="{65FF7B48-AE0B-4B7E-9949-8B2796E6987B}" srcId="{732769F8-3036-4A00-BF5C-0570A041238A}" destId="{03225A09-8CE7-4820-9B30-DBA1218DF52B}" srcOrd="0" destOrd="0" parTransId="{1CD95666-118B-4FE6-9106-1C737D7035CB}" sibTransId="{CA9B2849-D0A5-4228-AA08-AA2912C5A9E1}"/>
    <dgm:cxn modelId="{4D67A054-0A92-4D68-8F7A-79C283A86C83}" srcId="{C2306E09-3F96-4F2E-9C1A-D6E49284C5E1}" destId="{D2620C6E-1756-45BC-9377-FD86EAA8B2D8}" srcOrd="0" destOrd="0" parTransId="{3ADA09BB-CB04-4C91-9BD3-60036A7E1783}" sibTransId="{56028159-859E-468C-A684-AF8D02E1095E}"/>
    <dgm:cxn modelId="{E5E01D76-A755-465C-9BB7-3BCD9F764FF8}" type="presOf" srcId="{56B22FF1-E721-4F9E-BB11-043CC128BC8E}" destId="{B320DA87-6D2E-4F6F-88D7-3C913CB2D291}" srcOrd="0" destOrd="1" presId="urn:microsoft.com/office/officeart/2005/8/layout/vList2"/>
    <dgm:cxn modelId="{28D0C377-B1B9-423F-AFAA-FD249449E71C}" srcId="{8F42321C-1C6F-471A-897B-A024722EB1CC}" destId="{6B8ED699-63A9-4D45-BA90-27F78EC68538}" srcOrd="0" destOrd="0" parTransId="{259947B1-56FA-429C-8A91-A0177CADE5DD}" sibTransId="{D653B548-7E88-428B-9B2E-C0F6968209D6}"/>
    <dgm:cxn modelId="{83E1F491-E361-4AB6-87EA-BBDA7A5347DF}" srcId="{D52FA4AA-0258-4318-9D56-620246ED2B2E}" destId="{C2F38644-BA73-4343-BCF8-6667848C72ED}" srcOrd="0" destOrd="0" parTransId="{B35637F0-8A22-4E62-AFFE-179102FFE601}" sibTransId="{4F430211-1CCE-4343-B96B-1C254DECE717}"/>
    <dgm:cxn modelId="{027E0A95-C58A-4BCB-8C42-26D65FD227C4}" type="presOf" srcId="{03225A09-8CE7-4820-9B30-DBA1218DF52B}" destId="{B320DA87-6D2E-4F6F-88D7-3C913CB2D291}" srcOrd="0" destOrd="0" presId="urn:microsoft.com/office/officeart/2005/8/layout/vList2"/>
    <dgm:cxn modelId="{B2EAF29B-EA4D-4D64-9C2D-16F37C12499A}" type="presOf" srcId="{D52FA4AA-0258-4318-9D56-620246ED2B2E}" destId="{5C677E44-04E6-49C7-9B25-BC597E672FD1}" srcOrd="0" destOrd="0" presId="urn:microsoft.com/office/officeart/2005/8/layout/vList2"/>
    <dgm:cxn modelId="{2746E59F-7DF1-49F5-AD4B-F22B2E2D01C9}" type="presOf" srcId="{6B8ED699-63A9-4D45-BA90-27F78EC68538}" destId="{15E2E819-E97A-4B4D-AD4E-01AD6178E890}" srcOrd="0" destOrd="0" presId="urn:microsoft.com/office/officeart/2005/8/layout/vList2"/>
    <dgm:cxn modelId="{AA5DACA1-F383-4758-A648-3FAF88DE96C2}" srcId="{D52FA4AA-0258-4318-9D56-620246ED2B2E}" destId="{34B3CE16-0227-4CEB-98BA-CD07B6D99B17}" srcOrd="1" destOrd="0" parTransId="{2C6A7FC8-3B04-4388-81A4-15BDEFE2D11E}" sibTransId="{E5F61FEA-D114-42EE-8920-06F28477FA66}"/>
    <dgm:cxn modelId="{E44906A6-BCCE-40DC-B363-B2C7317418C6}" type="presOf" srcId="{B298135A-7CCD-461D-9EFF-352B523FDDE0}" destId="{C5E5C4DD-D1C3-4A35-8703-6DF451C94F2B}" srcOrd="0" destOrd="3" presId="urn:microsoft.com/office/officeart/2005/8/layout/vList2"/>
    <dgm:cxn modelId="{E05204AF-FC18-4A1D-836E-7233DD898119}" srcId="{C2306E09-3F96-4F2E-9C1A-D6E49284C5E1}" destId="{B298135A-7CCD-461D-9EFF-352B523FDDE0}" srcOrd="3" destOrd="0" parTransId="{E94D245E-E993-4B84-A05B-41577520E1CC}" sibTransId="{E90D7372-D595-4BF6-844E-5D64C936489F}"/>
    <dgm:cxn modelId="{E00B0EB4-CA79-493A-A37D-4CA981900BC6}" type="presOf" srcId="{34B3CE16-0227-4CEB-98BA-CD07B6D99B17}" destId="{F4696AD5-CB1D-4799-8D03-D6138C1C7F63}" srcOrd="0" destOrd="1" presId="urn:microsoft.com/office/officeart/2005/8/layout/vList2"/>
    <dgm:cxn modelId="{E98EDDB6-08FF-4698-876E-E3C5BC8C8AC5}" srcId="{8F42321C-1C6F-471A-897B-A024722EB1CC}" destId="{732769F8-3036-4A00-BF5C-0570A041238A}" srcOrd="3" destOrd="0" parTransId="{0B52FBD2-1BBE-4E85-9001-824ADDB2236B}" sibTransId="{AF3D3F9C-87F4-4F23-88A0-4E9834A5B5B1}"/>
    <dgm:cxn modelId="{194691C1-6F0B-44CE-AD82-904D06C44750}" type="presOf" srcId="{31C918F7-77BF-4712-B0B4-B4AF33D9511E}" destId="{903E5E7D-B2CB-433C-887D-4ECC1F9F2D5E}" srcOrd="0" destOrd="0" presId="urn:microsoft.com/office/officeart/2005/8/layout/vList2"/>
    <dgm:cxn modelId="{F69750C5-1456-41D0-A84F-4C8180F60639}" srcId="{8F42321C-1C6F-471A-897B-A024722EB1CC}" destId="{C2306E09-3F96-4F2E-9C1A-D6E49284C5E1}" srcOrd="1" destOrd="0" parTransId="{37173911-1578-4291-9E84-FADECBA08F39}" sibTransId="{44BA7C45-50DF-4FC7-9BFD-C8D9C8D9ED3F}"/>
    <dgm:cxn modelId="{2FDB37C7-EACC-4095-BE90-2D797FC12A96}" type="presOf" srcId="{C8074DCA-4193-4518-B559-6EA4D955CD7E}" destId="{F4696AD5-CB1D-4799-8D03-D6138C1C7F63}" srcOrd="0" destOrd="2" presId="urn:microsoft.com/office/officeart/2005/8/layout/vList2"/>
    <dgm:cxn modelId="{081A08CA-4AF1-413D-9242-97E654346D3C}" srcId="{732769F8-3036-4A00-BF5C-0570A041238A}" destId="{56B22FF1-E721-4F9E-BB11-043CC128BC8E}" srcOrd="1" destOrd="0" parTransId="{A6BDF134-FCA6-490B-91F5-86B1B10886AE}" sibTransId="{2B77A850-0E42-447B-9957-95252F15AEA5}"/>
    <dgm:cxn modelId="{CE9902CF-B3C1-4972-9BF0-9C72284265A3}" srcId="{C2306E09-3F96-4F2E-9C1A-D6E49284C5E1}" destId="{D62A5AAC-C34B-4CA9-8BC1-E49630B0AFE2}" srcOrd="2" destOrd="0" parTransId="{4D6145DA-6DAC-4A0A-BEE2-2A2F9142C219}" sibTransId="{6F30E4A4-727A-4651-B91E-C98E2DC5A291}"/>
    <dgm:cxn modelId="{7F0A9AD1-5D47-457D-A054-73F60159FA64}" type="presOf" srcId="{D62A5AAC-C34B-4CA9-8BC1-E49630B0AFE2}" destId="{C5E5C4DD-D1C3-4A35-8703-6DF451C94F2B}" srcOrd="0" destOrd="2" presId="urn:microsoft.com/office/officeart/2005/8/layout/vList2"/>
    <dgm:cxn modelId="{B71D91D8-5941-47A9-BBC0-283AE5003F55}" type="presOf" srcId="{C2F38644-BA73-4343-BCF8-6667848C72ED}" destId="{F4696AD5-CB1D-4799-8D03-D6138C1C7F63}" srcOrd="0" destOrd="0" presId="urn:microsoft.com/office/officeart/2005/8/layout/vList2"/>
    <dgm:cxn modelId="{EFC3E4F3-86C1-41AA-A7E3-8AB796633283}" type="presOf" srcId="{C2306E09-3F96-4F2E-9C1A-D6E49284C5E1}" destId="{E9FCF838-2419-450B-80C0-AC2EF293102D}" srcOrd="0" destOrd="0" presId="urn:microsoft.com/office/officeart/2005/8/layout/vList2"/>
    <dgm:cxn modelId="{1159C5F4-F43C-4766-B0D5-9E61F43254DE}" srcId="{D52FA4AA-0258-4318-9D56-620246ED2B2E}" destId="{C8074DCA-4193-4518-B559-6EA4D955CD7E}" srcOrd="2" destOrd="0" parTransId="{907BDA5B-9342-4F5B-A5C2-FA11D8297DB9}" sibTransId="{9EAC82AC-5878-46FA-B21B-54F0ED1836BF}"/>
    <dgm:cxn modelId="{DD906FF7-A9C8-4E0A-AFE6-900BD38B9603}" type="presParOf" srcId="{4D1E782A-2F71-4325-8509-40CA4A67F4CF}" destId="{15E2E819-E97A-4B4D-AD4E-01AD6178E890}" srcOrd="0" destOrd="0" presId="urn:microsoft.com/office/officeart/2005/8/layout/vList2"/>
    <dgm:cxn modelId="{DF0EE77C-1D9E-481A-9509-9B8DA7D66345}" type="presParOf" srcId="{4D1E782A-2F71-4325-8509-40CA4A67F4CF}" destId="{903E5E7D-B2CB-433C-887D-4ECC1F9F2D5E}" srcOrd="1" destOrd="0" presId="urn:microsoft.com/office/officeart/2005/8/layout/vList2"/>
    <dgm:cxn modelId="{48E7704A-7DF6-45F7-A4F2-40D29981B326}" type="presParOf" srcId="{4D1E782A-2F71-4325-8509-40CA4A67F4CF}" destId="{E9FCF838-2419-450B-80C0-AC2EF293102D}" srcOrd="2" destOrd="0" presId="urn:microsoft.com/office/officeart/2005/8/layout/vList2"/>
    <dgm:cxn modelId="{EA46169B-37CC-4FAA-B6A9-43F341AEDE45}" type="presParOf" srcId="{4D1E782A-2F71-4325-8509-40CA4A67F4CF}" destId="{C5E5C4DD-D1C3-4A35-8703-6DF451C94F2B}" srcOrd="3" destOrd="0" presId="urn:microsoft.com/office/officeart/2005/8/layout/vList2"/>
    <dgm:cxn modelId="{1F3FC9FF-9F63-4663-8552-2AAFF91BD61D}" type="presParOf" srcId="{4D1E782A-2F71-4325-8509-40CA4A67F4CF}" destId="{5C677E44-04E6-49C7-9B25-BC597E672FD1}" srcOrd="4" destOrd="0" presId="urn:microsoft.com/office/officeart/2005/8/layout/vList2"/>
    <dgm:cxn modelId="{2BADC58C-7501-4204-9DA7-8A9ADB2B4EA8}" type="presParOf" srcId="{4D1E782A-2F71-4325-8509-40CA4A67F4CF}" destId="{F4696AD5-CB1D-4799-8D03-D6138C1C7F63}" srcOrd="5" destOrd="0" presId="urn:microsoft.com/office/officeart/2005/8/layout/vList2"/>
    <dgm:cxn modelId="{410E6EDF-BCCA-40FB-A560-8E41B6F3A860}" type="presParOf" srcId="{4D1E782A-2F71-4325-8509-40CA4A67F4CF}" destId="{0E530ACC-D63C-433D-AEAB-2B960A40A5B9}" srcOrd="6" destOrd="0" presId="urn:microsoft.com/office/officeart/2005/8/layout/vList2"/>
    <dgm:cxn modelId="{3A929D96-A91B-4F55-8FCE-887447D35075}" type="presParOf" srcId="{4D1E782A-2F71-4325-8509-40CA4A67F4CF}" destId="{B320DA87-6D2E-4F6F-88D7-3C913CB2D291}"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42321C-1C6F-471A-897B-A024722EB1CC}" type="doc">
      <dgm:prSet loTypeId="urn:microsoft.com/office/officeart/2005/8/layout/vList2" loCatId="list" qsTypeId="urn:microsoft.com/office/officeart/2005/8/quickstyle/3d1#6" qsCatId="3D" csTypeId="urn:microsoft.com/office/officeart/2005/8/colors/accent2_2#6" csCatId="accent2" phldr="1"/>
      <dgm:spPr/>
      <dgm:t>
        <a:bodyPr/>
        <a:lstStyle/>
        <a:p>
          <a:endParaRPr lang="en-US"/>
        </a:p>
      </dgm:t>
    </dgm:pt>
    <dgm:pt modelId="{6B8ED699-63A9-4D45-BA90-27F78EC68538}">
      <dgm:prSet phldrT="[Text]"/>
      <dgm:spPr/>
      <dgm:t>
        <a:bodyPr/>
        <a:lstStyle/>
        <a:p>
          <a:r>
            <a:rPr lang="en-US" dirty="0"/>
            <a:t>What it is:</a:t>
          </a:r>
        </a:p>
      </dgm:t>
    </dgm:pt>
    <dgm:pt modelId="{259947B1-56FA-429C-8A91-A0177CADE5DD}" type="parTrans" cxnId="{28D0C377-B1B9-423F-AFAA-FD249449E71C}">
      <dgm:prSet/>
      <dgm:spPr/>
      <dgm:t>
        <a:bodyPr/>
        <a:lstStyle/>
        <a:p>
          <a:endParaRPr lang="en-US"/>
        </a:p>
      </dgm:t>
    </dgm:pt>
    <dgm:pt modelId="{D653B548-7E88-428B-9B2E-C0F6968209D6}" type="sibTrans" cxnId="{28D0C377-B1B9-423F-AFAA-FD249449E71C}">
      <dgm:prSet/>
      <dgm:spPr/>
      <dgm:t>
        <a:bodyPr/>
        <a:lstStyle/>
        <a:p>
          <a:endParaRPr lang="en-US"/>
        </a:p>
      </dgm:t>
    </dgm:pt>
    <dgm:pt modelId="{C2306E09-3F96-4F2E-9C1A-D6E49284C5E1}">
      <dgm:prSet phldrT="[Text]"/>
      <dgm:spPr/>
      <dgm:t>
        <a:bodyPr/>
        <a:lstStyle/>
        <a:p>
          <a:r>
            <a:rPr lang="en-US" dirty="0"/>
            <a:t>Best for:</a:t>
          </a:r>
        </a:p>
      </dgm:t>
    </dgm:pt>
    <dgm:pt modelId="{37173911-1578-4291-9E84-FADECBA08F39}" type="parTrans" cxnId="{F69750C5-1456-41D0-A84F-4C8180F60639}">
      <dgm:prSet/>
      <dgm:spPr/>
      <dgm:t>
        <a:bodyPr/>
        <a:lstStyle/>
        <a:p>
          <a:endParaRPr lang="en-US"/>
        </a:p>
      </dgm:t>
    </dgm:pt>
    <dgm:pt modelId="{44BA7C45-50DF-4FC7-9BFD-C8D9C8D9ED3F}" type="sibTrans" cxnId="{F69750C5-1456-41D0-A84F-4C8180F60639}">
      <dgm:prSet/>
      <dgm:spPr/>
      <dgm:t>
        <a:bodyPr/>
        <a:lstStyle/>
        <a:p>
          <a:endParaRPr lang="en-US"/>
        </a:p>
      </dgm:t>
    </dgm:pt>
    <dgm:pt modelId="{D52FA4AA-0258-4318-9D56-620246ED2B2E}">
      <dgm:prSet phldrT="[Text]"/>
      <dgm:spPr/>
      <dgm:t>
        <a:bodyPr/>
        <a:lstStyle/>
        <a:p>
          <a:r>
            <a:rPr lang="en-US" dirty="0"/>
            <a:t>Watch for: </a:t>
          </a:r>
        </a:p>
      </dgm:t>
    </dgm:pt>
    <dgm:pt modelId="{4EF2B83B-6BFE-4F31-918B-0DE349D77441}" type="parTrans" cxnId="{AFFD4B3D-FC79-403E-B1ED-53AE2A78D3E0}">
      <dgm:prSet/>
      <dgm:spPr/>
      <dgm:t>
        <a:bodyPr/>
        <a:lstStyle/>
        <a:p>
          <a:endParaRPr lang="en-US"/>
        </a:p>
      </dgm:t>
    </dgm:pt>
    <dgm:pt modelId="{5B14B57C-BA4F-49DD-9B08-8889510FFEE2}" type="sibTrans" cxnId="{AFFD4B3D-FC79-403E-B1ED-53AE2A78D3E0}">
      <dgm:prSet/>
      <dgm:spPr/>
      <dgm:t>
        <a:bodyPr/>
        <a:lstStyle/>
        <a:p>
          <a:endParaRPr lang="en-US"/>
        </a:p>
      </dgm:t>
    </dgm:pt>
    <dgm:pt modelId="{AAA2F654-4A9B-443B-8BFD-6BFB2517C79C}">
      <dgm:prSet phldrT="[Text]"/>
      <dgm:spPr/>
      <dgm:t>
        <a:bodyPr/>
        <a:lstStyle/>
        <a:p>
          <a:r>
            <a:rPr lang="en-US"/>
            <a:t>Built-in Microsoft 365 connections and third-party apps that extend Business Central or connect it with other business systems.</a:t>
          </a:r>
          <a:endParaRPr lang="en-US" dirty="0"/>
        </a:p>
      </dgm:t>
    </dgm:pt>
    <dgm:pt modelId="{64A37291-8722-43B5-9783-A86EC4283D63}" type="parTrans" cxnId="{B2123047-C54F-4D97-92DF-DC8D4806DA4B}">
      <dgm:prSet/>
      <dgm:spPr/>
      <dgm:t>
        <a:bodyPr/>
        <a:lstStyle/>
        <a:p>
          <a:endParaRPr lang="en-US"/>
        </a:p>
      </dgm:t>
    </dgm:pt>
    <dgm:pt modelId="{C2ADB38E-AD83-4DC6-B3CF-ADB259F9B529}" type="sibTrans" cxnId="{B2123047-C54F-4D97-92DF-DC8D4806DA4B}">
      <dgm:prSet/>
      <dgm:spPr/>
      <dgm:t>
        <a:bodyPr/>
        <a:lstStyle/>
        <a:p>
          <a:endParaRPr lang="en-US"/>
        </a:p>
      </dgm:t>
    </dgm:pt>
    <dgm:pt modelId="{6B9B4C3C-BB33-4B7C-885C-73D0E8D564CA}">
      <dgm:prSet phldrT="[Text]"/>
      <dgm:spPr/>
      <dgm:t>
        <a:bodyPr/>
        <a:lstStyle/>
        <a:p>
          <a:r>
            <a:rPr lang="en-US"/>
            <a:t>Licensing and subscription costs </a:t>
          </a:r>
          <a:endParaRPr lang="en-US" dirty="0"/>
        </a:p>
      </dgm:t>
    </dgm:pt>
    <dgm:pt modelId="{107F0C96-1448-4718-901B-B2E4B9988D81}" type="parTrans" cxnId="{64EFCDC8-B045-4289-8706-1C5B2D03BF87}">
      <dgm:prSet/>
      <dgm:spPr/>
      <dgm:t>
        <a:bodyPr/>
        <a:lstStyle/>
        <a:p>
          <a:endParaRPr lang="en-US"/>
        </a:p>
      </dgm:t>
    </dgm:pt>
    <dgm:pt modelId="{BD4EA027-6D1D-4A0E-9D8E-C1DAC85E1339}" type="sibTrans" cxnId="{64EFCDC8-B045-4289-8706-1C5B2D03BF87}">
      <dgm:prSet/>
      <dgm:spPr/>
      <dgm:t>
        <a:bodyPr/>
        <a:lstStyle/>
        <a:p>
          <a:endParaRPr lang="en-US"/>
        </a:p>
      </dgm:t>
    </dgm:pt>
    <dgm:pt modelId="{BDDC91B9-EBCD-4A03-88E1-53F1E81D3168}">
      <dgm:prSet phldrT="[Text]"/>
      <dgm:spPr/>
      <dgm:t>
        <a:bodyPr/>
        <a:lstStyle/>
        <a:p>
          <a:r>
            <a:rPr lang="en-US" dirty="0"/>
            <a:t>Using prebuilt integrations instead of custom development </a:t>
          </a:r>
        </a:p>
      </dgm:t>
    </dgm:pt>
    <dgm:pt modelId="{305F4154-B6D3-4AE5-A4BB-8F3A44C45809}" type="parTrans" cxnId="{FF6C8EC1-DEB2-482F-86D1-34B473E7AA4A}">
      <dgm:prSet/>
      <dgm:spPr/>
      <dgm:t>
        <a:bodyPr/>
        <a:lstStyle/>
        <a:p>
          <a:endParaRPr lang="en-US"/>
        </a:p>
      </dgm:t>
    </dgm:pt>
    <dgm:pt modelId="{F0A46149-4541-4FC7-883E-A15A08666E93}" type="sibTrans" cxnId="{FF6C8EC1-DEB2-482F-86D1-34B473E7AA4A}">
      <dgm:prSet/>
      <dgm:spPr/>
      <dgm:t>
        <a:bodyPr/>
        <a:lstStyle/>
        <a:p>
          <a:endParaRPr lang="en-US"/>
        </a:p>
      </dgm:t>
    </dgm:pt>
    <dgm:pt modelId="{8B9B7A48-E231-4123-AE3A-CC001C72D033}">
      <dgm:prSet phldrT="[Text]"/>
      <dgm:spPr/>
      <dgm:t>
        <a:bodyPr/>
        <a:lstStyle/>
        <a:p>
          <a:r>
            <a:rPr lang="en-US" dirty="0"/>
            <a:t>Example:</a:t>
          </a:r>
        </a:p>
      </dgm:t>
    </dgm:pt>
    <dgm:pt modelId="{3C10D273-1D8C-48FB-90AC-BE005745479E}" type="parTrans" cxnId="{0AE5F5B8-736C-47AE-9415-E76C9BB6C6FE}">
      <dgm:prSet/>
      <dgm:spPr/>
      <dgm:t>
        <a:bodyPr/>
        <a:lstStyle/>
        <a:p>
          <a:endParaRPr lang="en-US"/>
        </a:p>
      </dgm:t>
    </dgm:pt>
    <dgm:pt modelId="{824E0346-CB66-4ECF-B430-34DFF92C6F00}" type="sibTrans" cxnId="{0AE5F5B8-736C-47AE-9415-E76C9BB6C6FE}">
      <dgm:prSet/>
      <dgm:spPr/>
      <dgm:t>
        <a:bodyPr/>
        <a:lstStyle/>
        <a:p>
          <a:endParaRPr lang="en-US"/>
        </a:p>
      </dgm:t>
    </dgm:pt>
    <dgm:pt modelId="{718DAD3E-993C-4A9F-B367-05B3A071A627}">
      <dgm:prSet phldrT="[Text]"/>
      <dgm:spPr/>
      <dgm:t>
        <a:bodyPr/>
        <a:lstStyle/>
        <a:p>
          <a:pPr>
            <a:buFont typeface="Arial" panose="020B0604020202020204" pitchFamily="34" charset="0"/>
            <a:buChar char="•"/>
          </a:pPr>
          <a:r>
            <a:rPr lang="en-US" dirty="0"/>
            <a:t>Excel integration for working with BC data </a:t>
          </a:r>
        </a:p>
      </dgm:t>
    </dgm:pt>
    <dgm:pt modelId="{889D15E9-3C4C-4C7B-BD15-B0A9D5A1C7C2}" type="parTrans" cxnId="{73931177-BCC9-48F8-B669-802D9C5D724D}">
      <dgm:prSet/>
      <dgm:spPr/>
      <dgm:t>
        <a:bodyPr/>
        <a:lstStyle/>
        <a:p>
          <a:endParaRPr lang="en-US"/>
        </a:p>
      </dgm:t>
    </dgm:pt>
    <dgm:pt modelId="{CF388F98-CCE4-42E6-8B5D-B50163162E50}" type="sibTrans" cxnId="{73931177-BCC9-48F8-B669-802D9C5D724D}">
      <dgm:prSet/>
      <dgm:spPr/>
      <dgm:t>
        <a:bodyPr/>
        <a:lstStyle/>
        <a:p>
          <a:endParaRPr lang="en-US"/>
        </a:p>
      </dgm:t>
    </dgm:pt>
    <dgm:pt modelId="{98888839-9CC2-41D7-89FD-13DF8AA14383}">
      <dgm:prSet/>
      <dgm:spPr/>
      <dgm:t>
        <a:bodyPr/>
        <a:lstStyle/>
        <a:p>
          <a:pPr>
            <a:buFont typeface="Arial" panose="020B0604020202020204" pitchFamily="34" charset="0"/>
            <a:buChar char="•"/>
          </a:pPr>
          <a:r>
            <a:rPr lang="en-US"/>
            <a:t>Connecting BC with familiar Microsoft 365 tools </a:t>
          </a:r>
        </a:p>
      </dgm:t>
    </dgm:pt>
    <dgm:pt modelId="{CE5A79E3-E25F-4BE7-AA58-6CB9ECBBAA3C}" type="parTrans" cxnId="{22AD1E34-6331-402A-8593-916FBBFA2B4E}">
      <dgm:prSet/>
      <dgm:spPr/>
      <dgm:t>
        <a:bodyPr/>
        <a:lstStyle/>
        <a:p>
          <a:endParaRPr lang="en-US"/>
        </a:p>
      </dgm:t>
    </dgm:pt>
    <dgm:pt modelId="{8D9405FF-C8FA-419D-9E62-2A8B221FC3DE}" type="sibTrans" cxnId="{22AD1E34-6331-402A-8593-916FBBFA2B4E}">
      <dgm:prSet/>
      <dgm:spPr/>
      <dgm:t>
        <a:bodyPr/>
        <a:lstStyle/>
        <a:p>
          <a:endParaRPr lang="en-US"/>
        </a:p>
      </dgm:t>
    </dgm:pt>
    <dgm:pt modelId="{8CD63D60-26C5-4AFA-893A-789F88346E59}">
      <dgm:prSet/>
      <dgm:spPr/>
      <dgm:t>
        <a:bodyPr/>
        <a:lstStyle/>
        <a:p>
          <a:pPr>
            <a:buFont typeface="Arial" panose="020B0604020202020204" pitchFamily="34" charset="0"/>
            <a:buChar char="•"/>
          </a:pPr>
          <a:r>
            <a:rPr lang="en-US"/>
            <a:t>Adding industry- or process-specific functionality </a:t>
          </a:r>
        </a:p>
      </dgm:t>
    </dgm:pt>
    <dgm:pt modelId="{71B88438-BC96-4CEA-A975-F741D97C3547}" type="parTrans" cxnId="{8A81BF71-DECA-42D1-8D88-D7FBD7A8C890}">
      <dgm:prSet/>
      <dgm:spPr/>
      <dgm:t>
        <a:bodyPr/>
        <a:lstStyle/>
        <a:p>
          <a:endParaRPr lang="en-US"/>
        </a:p>
      </dgm:t>
    </dgm:pt>
    <dgm:pt modelId="{977FC85F-0191-4FC7-89A3-022AFCDD58F4}" type="sibTrans" cxnId="{8A81BF71-DECA-42D1-8D88-D7FBD7A8C890}">
      <dgm:prSet/>
      <dgm:spPr/>
      <dgm:t>
        <a:bodyPr/>
        <a:lstStyle/>
        <a:p>
          <a:endParaRPr lang="en-US"/>
        </a:p>
      </dgm:t>
    </dgm:pt>
    <dgm:pt modelId="{745E15BB-44EF-41F0-9D11-39C6491D855B}">
      <dgm:prSet/>
      <dgm:spPr/>
      <dgm:t>
        <a:bodyPr/>
        <a:lstStyle/>
        <a:p>
          <a:pPr>
            <a:buFont typeface="Arial" panose="020B0604020202020204" pitchFamily="34" charset="0"/>
            <a:buChar char="•"/>
          </a:pPr>
          <a:r>
            <a:rPr lang="en-US"/>
            <a:t>Reducing implementation time for common integration needs</a:t>
          </a:r>
        </a:p>
      </dgm:t>
    </dgm:pt>
    <dgm:pt modelId="{A2156DE6-973B-4A55-9EB4-BBD75F81B177}" type="parTrans" cxnId="{7B0A5CDD-9C19-413E-AB51-9AFC4E18EB72}">
      <dgm:prSet/>
      <dgm:spPr/>
      <dgm:t>
        <a:bodyPr/>
        <a:lstStyle/>
        <a:p>
          <a:endParaRPr lang="en-US"/>
        </a:p>
      </dgm:t>
    </dgm:pt>
    <dgm:pt modelId="{4D12CDF0-106C-4C9B-B877-17DC72AA9092}" type="sibTrans" cxnId="{7B0A5CDD-9C19-413E-AB51-9AFC4E18EB72}">
      <dgm:prSet/>
      <dgm:spPr/>
      <dgm:t>
        <a:bodyPr/>
        <a:lstStyle/>
        <a:p>
          <a:endParaRPr lang="en-US"/>
        </a:p>
      </dgm:t>
    </dgm:pt>
    <dgm:pt modelId="{89A03B2A-EE1E-4CA4-B932-50ADAF570913}">
      <dgm:prSet/>
      <dgm:spPr/>
      <dgm:t>
        <a:bodyPr/>
        <a:lstStyle/>
        <a:p>
          <a:pPr>
            <a:buFont typeface="Arial" panose="020B0604020202020204" pitchFamily="34" charset="0"/>
            <a:buChar char="•"/>
          </a:pPr>
          <a:r>
            <a:rPr lang="en-US"/>
            <a:t>Confirm compatibility with your BC version and requirements </a:t>
          </a:r>
        </a:p>
      </dgm:t>
    </dgm:pt>
    <dgm:pt modelId="{E4F24F9D-49F4-4BB8-B377-AA262E01261F}" type="parTrans" cxnId="{E76BFF75-EAD8-40D5-8C40-61E2268E2ADD}">
      <dgm:prSet/>
      <dgm:spPr/>
      <dgm:t>
        <a:bodyPr/>
        <a:lstStyle/>
        <a:p>
          <a:endParaRPr lang="en-US"/>
        </a:p>
      </dgm:t>
    </dgm:pt>
    <dgm:pt modelId="{9FFB4307-C326-4DA6-AA72-10707883160C}" type="sibTrans" cxnId="{E76BFF75-EAD8-40D5-8C40-61E2268E2ADD}">
      <dgm:prSet/>
      <dgm:spPr/>
      <dgm:t>
        <a:bodyPr/>
        <a:lstStyle/>
        <a:p>
          <a:endParaRPr lang="en-US"/>
        </a:p>
      </dgm:t>
    </dgm:pt>
    <dgm:pt modelId="{33267AA6-0324-4625-B296-35449A5EAEFB}">
      <dgm:prSet/>
      <dgm:spPr/>
      <dgm:t>
        <a:bodyPr/>
        <a:lstStyle/>
        <a:p>
          <a:pPr>
            <a:buFont typeface="Arial" panose="020B0604020202020204" pitchFamily="34" charset="0"/>
            <a:buChar char="•"/>
          </a:pPr>
          <a:r>
            <a:rPr lang="en-US"/>
            <a:t>Understand what data is exchanged and where it is stored </a:t>
          </a:r>
        </a:p>
      </dgm:t>
    </dgm:pt>
    <dgm:pt modelId="{91277330-5099-4611-B94F-200ECFAB3292}" type="parTrans" cxnId="{4425BA70-6D08-4C47-AB1D-D2E8E23910E3}">
      <dgm:prSet/>
      <dgm:spPr/>
      <dgm:t>
        <a:bodyPr/>
        <a:lstStyle/>
        <a:p>
          <a:endParaRPr lang="en-US"/>
        </a:p>
      </dgm:t>
    </dgm:pt>
    <dgm:pt modelId="{0614C733-51E1-4263-B27B-49E8B98394C0}" type="sibTrans" cxnId="{4425BA70-6D08-4C47-AB1D-D2E8E23910E3}">
      <dgm:prSet/>
      <dgm:spPr/>
      <dgm:t>
        <a:bodyPr/>
        <a:lstStyle/>
        <a:p>
          <a:endParaRPr lang="en-US"/>
        </a:p>
      </dgm:t>
    </dgm:pt>
    <dgm:pt modelId="{BCA6FB87-3750-45C5-8089-9B36AAA6D3CF}">
      <dgm:prSet/>
      <dgm:spPr/>
      <dgm:t>
        <a:bodyPr/>
        <a:lstStyle/>
        <a:p>
          <a:pPr>
            <a:buFont typeface="Arial" panose="020B0604020202020204" pitchFamily="34" charset="0"/>
            <a:buChar char="•"/>
          </a:pPr>
          <a:r>
            <a:rPr lang="en-US"/>
            <a:t>Partner apps may require additional setup, support, or upgrades</a:t>
          </a:r>
        </a:p>
      </dgm:t>
    </dgm:pt>
    <dgm:pt modelId="{2D63AADA-33AD-4147-B83F-14DA028938C8}" type="parTrans" cxnId="{501AF51F-3600-4D9C-825C-B67D568CC0EA}">
      <dgm:prSet/>
      <dgm:spPr/>
      <dgm:t>
        <a:bodyPr/>
        <a:lstStyle/>
        <a:p>
          <a:endParaRPr lang="en-US"/>
        </a:p>
      </dgm:t>
    </dgm:pt>
    <dgm:pt modelId="{264D0E42-F5C2-4A5A-84E3-9DEAF23A33B8}" type="sibTrans" cxnId="{501AF51F-3600-4D9C-825C-B67D568CC0EA}">
      <dgm:prSet/>
      <dgm:spPr/>
      <dgm:t>
        <a:bodyPr/>
        <a:lstStyle/>
        <a:p>
          <a:endParaRPr lang="en-US"/>
        </a:p>
      </dgm:t>
    </dgm:pt>
    <dgm:pt modelId="{77333F7E-3925-4794-BE90-35333BF0D4A6}">
      <dgm:prSet/>
      <dgm:spPr/>
      <dgm:t>
        <a:bodyPr/>
        <a:lstStyle/>
        <a:p>
          <a:pPr>
            <a:buFont typeface="Arial" panose="020B0604020202020204" pitchFamily="34" charset="0"/>
            <a:buChar char="•"/>
          </a:pPr>
          <a:r>
            <a:rPr lang="en-US"/>
            <a:t>AppSource solutions for shipping, EDI, payments, document management, or other specialized processes</a:t>
          </a:r>
        </a:p>
      </dgm:t>
    </dgm:pt>
    <dgm:pt modelId="{65CAB5D8-BB20-4993-A30A-03D2C2345F6F}" type="parTrans" cxnId="{CD8A93D3-F430-4E46-B1FD-C5F13AAEB73A}">
      <dgm:prSet/>
      <dgm:spPr/>
      <dgm:t>
        <a:bodyPr/>
        <a:lstStyle/>
        <a:p>
          <a:endParaRPr lang="en-US"/>
        </a:p>
      </dgm:t>
    </dgm:pt>
    <dgm:pt modelId="{C1280B20-7DC2-4F2C-B398-490F92EB92E1}" type="sibTrans" cxnId="{CD8A93D3-F430-4E46-B1FD-C5F13AAEB73A}">
      <dgm:prSet/>
      <dgm:spPr/>
      <dgm:t>
        <a:bodyPr/>
        <a:lstStyle/>
        <a:p>
          <a:endParaRPr lang="en-US"/>
        </a:p>
      </dgm:t>
    </dgm:pt>
    <dgm:pt modelId="{4D1E782A-2F71-4325-8509-40CA4A67F4CF}" type="pres">
      <dgm:prSet presAssocID="{8F42321C-1C6F-471A-897B-A024722EB1CC}" presName="linear" presStyleCnt="0">
        <dgm:presLayoutVars>
          <dgm:animLvl val="lvl"/>
          <dgm:resizeHandles val="exact"/>
        </dgm:presLayoutVars>
      </dgm:prSet>
      <dgm:spPr/>
    </dgm:pt>
    <dgm:pt modelId="{15E2E819-E97A-4B4D-AD4E-01AD6178E890}" type="pres">
      <dgm:prSet presAssocID="{6B8ED699-63A9-4D45-BA90-27F78EC68538}" presName="parentText" presStyleLbl="node1" presStyleIdx="0" presStyleCnt="4">
        <dgm:presLayoutVars>
          <dgm:chMax val="0"/>
          <dgm:bulletEnabled val="1"/>
        </dgm:presLayoutVars>
      </dgm:prSet>
      <dgm:spPr/>
    </dgm:pt>
    <dgm:pt modelId="{D4798921-C714-4919-AC45-7F1D643E6B72}" type="pres">
      <dgm:prSet presAssocID="{6B8ED699-63A9-4D45-BA90-27F78EC68538}" presName="childText" presStyleLbl="revTx" presStyleIdx="0" presStyleCnt="4">
        <dgm:presLayoutVars>
          <dgm:bulletEnabled val="1"/>
        </dgm:presLayoutVars>
      </dgm:prSet>
      <dgm:spPr/>
    </dgm:pt>
    <dgm:pt modelId="{E9FCF838-2419-450B-80C0-AC2EF293102D}" type="pres">
      <dgm:prSet presAssocID="{C2306E09-3F96-4F2E-9C1A-D6E49284C5E1}" presName="parentText" presStyleLbl="node1" presStyleIdx="1" presStyleCnt="4">
        <dgm:presLayoutVars>
          <dgm:chMax val="0"/>
          <dgm:bulletEnabled val="1"/>
        </dgm:presLayoutVars>
      </dgm:prSet>
      <dgm:spPr/>
    </dgm:pt>
    <dgm:pt modelId="{1C13C625-FF3F-4883-8CDB-350A2D7495D9}" type="pres">
      <dgm:prSet presAssocID="{C2306E09-3F96-4F2E-9C1A-D6E49284C5E1}" presName="childText" presStyleLbl="revTx" presStyleIdx="1" presStyleCnt="4">
        <dgm:presLayoutVars>
          <dgm:bulletEnabled val="1"/>
        </dgm:presLayoutVars>
      </dgm:prSet>
      <dgm:spPr/>
    </dgm:pt>
    <dgm:pt modelId="{5C677E44-04E6-49C7-9B25-BC597E672FD1}" type="pres">
      <dgm:prSet presAssocID="{D52FA4AA-0258-4318-9D56-620246ED2B2E}" presName="parentText" presStyleLbl="node1" presStyleIdx="2" presStyleCnt="4">
        <dgm:presLayoutVars>
          <dgm:chMax val="0"/>
          <dgm:bulletEnabled val="1"/>
        </dgm:presLayoutVars>
      </dgm:prSet>
      <dgm:spPr/>
    </dgm:pt>
    <dgm:pt modelId="{19706CC2-39CB-43A5-AFFB-DB3C662F7F78}" type="pres">
      <dgm:prSet presAssocID="{D52FA4AA-0258-4318-9D56-620246ED2B2E}" presName="childText" presStyleLbl="revTx" presStyleIdx="2" presStyleCnt="4">
        <dgm:presLayoutVars>
          <dgm:bulletEnabled val="1"/>
        </dgm:presLayoutVars>
      </dgm:prSet>
      <dgm:spPr/>
    </dgm:pt>
    <dgm:pt modelId="{E71EBDB3-30D6-4FAD-9ECF-D717248F6F6A}" type="pres">
      <dgm:prSet presAssocID="{8B9B7A48-E231-4123-AE3A-CC001C72D033}" presName="parentText" presStyleLbl="node1" presStyleIdx="3" presStyleCnt="4">
        <dgm:presLayoutVars>
          <dgm:chMax val="0"/>
          <dgm:bulletEnabled val="1"/>
        </dgm:presLayoutVars>
      </dgm:prSet>
      <dgm:spPr/>
    </dgm:pt>
    <dgm:pt modelId="{5ED8E006-3B29-46D9-8B25-C53AC7FE5279}" type="pres">
      <dgm:prSet presAssocID="{8B9B7A48-E231-4123-AE3A-CC001C72D033}" presName="childText" presStyleLbl="revTx" presStyleIdx="3" presStyleCnt="4">
        <dgm:presLayoutVars>
          <dgm:bulletEnabled val="1"/>
        </dgm:presLayoutVars>
      </dgm:prSet>
      <dgm:spPr/>
    </dgm:pt>
  </dgm:ptLst>
  <dgm:cxnLst>
    <dgm:cxn modelId="{F3D9D104-760D-4FBB-9761-17EBED876927}" type="presOf" srcId="{33267AA6-0324-4625-B296-35449A5EAEFB}" destId="{19706CC2-39CB-43A5-AFFB-DB3C662F7F78}" srcOrd="0" destOrd="2" presId="urn:microsoft.com/office/officeart/2005/8/layout/vList2"/>
    <dgm:cxn modelId="{C507910D-602B-4439-B961-5F8782E71867}" type="presOf" srcId="{77333F7E-3925-4794-BE90-35333BF0D4A6}" destId="{5ED8E006-3B29-46D9-8B25-C53AC7FE5279}" srcOrd="0" destOrd="1" presId="urn:microsoft.com/office/officeart/2005/8/layout/vList2"/>
    <dgm:cxn modelId="{808AE918-538A-4D2D-A6E6-BC3C7DD0F1FE}" type="presOf" srcId="{6B8ED699-63A9-4D45-BA90-27F78EC68538}" destId="{15E2E819-E97A-4B4D-AD4E-01AD6178E890}" srcOrd="0" destOrd="0" presId="urn:microsoft.com/office/officeart/2005/8/layout/vList2"/>
    <dgm:cxn modelId="{501AF51F-3600-4D9C-825C-B67D568CC0EA}" srcId="{D52FA4AA-0258-4318-9D56-620246ED2B2E}" destId="{BCA6FB87-3750-45C5-8089-9B36AAA6D3CF}" srcOrd="3" destOrd="0" parTransId="{2D63AADA-33AD-4147-B83F-14DA028938C8}" sibTransId="{264D0E42-F5C2-4A5A-84E3-9DEAF23A33B8}"/>
    <dgm:cxn modelId="{61132623-FFB9-47D5-89C4-C209F5BFF233}" type="presOf" srcId="{AAA2F654-4A9B-443B-8BFD-6BFB2517C79C}" destId="{D4798921-C714-4919-AC45-7F1D643E6B72}" srcOrd="0" destOrd="0" presId="urn:microsoft.com/office/officeart/2005/8/layout/vList2"/>
    <dgm:cxn modelId="{52DC5529-AC1D-4973-B5D0-36C194349EB2}" type="presOf" srcId="{BCA6FB87-3750-45C5-8089-9B36AAA6D3CF}" destId="{19706CC2-39CB-43A5-AFFB-DB3C662F7F78}" srcOrd="0" destOrd="3" presId="urn:microsoft.com/office/officeart/2005/8/layout/vList2"/>
    <dgm:cxn modelId="{22AD1E34-6331-402A-8593-916FBBFA2B4E}" srcId="{C2306E09-3F96-4F2E-9C1A-D6E49284C5E1}" destId="{98888839-9CC2-41D7-89FD-13DF8AA14383}" srcOrd="1" destOrd="0" parTransId="{CE5A79E3-E25F-4BE7-AA58-6CB9ECBBAA3C}" sibTransId="{8D9405FF-C8FA-419D-9E62-2A8B221FC3DE}"/>
    <dgm:cxn modelId="{AFFD4B3D-FC79-403E-B1ED-53AE2A78D3E0}" srcId="{8F42321C-1C6F-471A-897B-A024722EB1CC}" destId="{D52FA4AA-0258-4318-9D56-620246ED2B2E}" srcOrd="2" destOrd="0" parTransId="{4EF2B83B-6BFE-4F31-918B-0DE349D77441}" sibTransId="{5B14B57C-BA4F-49DD-9B08-8889510FFEE2}"/>
    <dgm:cxn modelId="{4465185F-A651-423B-BE99-A32ECC274E81}" type="presOf" srcId="{8F42321C-1C6F-471A-897B-A024722EB1CC}" destId="{4D1E782A-2F71-4325-8509-40CA4A67F4CF}" srcOrd="0" destOrd="0" presId="urn:microsoft.com/office/officeart/2005/8/layout/vList2"/>
    <dgm:cxn modelId="{B2123047-C54F-4D97-92DF-DC8D4806DA4B}" srcId="{6B8ED699-63A9-4D45-BA90-27F78EC68538}" destId="{AAA2F654-4A9B-443B-8BFD-6BFB2517C79C}" srcOrd="0" destOrd="0" parTransId="{64A37291-8722-43B5-9783-A86EC4283D63}" sibTransId="{C2ADB38E-AD83-4DC6-B3CF-ADB259F9B529}"/>
    <dgm:cxn modelId="{4425BA70-6D08-4C47-AB1D-D2E8E23910E3}" srcId="{D52FA4AA-0258-4318-9D56-620246ED2B2E}" destId="{33267AA6-0324-4625-B296-35449A5EAEFB}" srcOrd="2" destOrd="0" parTransId="{91277330-5099-4611-B94F-200ECFAB3292}" sibTransId="{0614C733-51E1-4263-B27B-49E8B98394C0}"/>
    <dgm:cxn modelId="{8A81BF71-DECA-42D1-8D88-D7FBD7A8C890}" srcId="{C2306E09-3F96-4F2E-9C1A-D6E49284C5E1}" destId="{8CD63D60-26C5-4AFA-893A-789F88346E59}" srcOrd="2" destOrd="0" parTransId="{71B88438-BC96-4CEA-A975-F741D97C3547}" sibTransId="{977FC85F-0191-4FC7-89A3-022AFCDD58F4}"/>
    <dgm:cxn modelId="{F9CA4E55-E4D7-4165-AE0F-E6401B1E74E5}" type="presOf" srcId="{D52FA4AA-0258-4318-9D56-620246ED2B2E}" destId="{5C677E44-04E6-49C7-9B25-BC597E672FD1}" srcOrd="0" destOrd="0" presId="urn:microsoft.com/office/officeart/2005/8/layout/vList2"/>
    <dgm:cxn modelId="{E76BFF75-EAD8-40D5-8C40-61E2268E2ADD}" srcId="{D52FA4AA-0258-4318-9D56-620246ED2B2E}" destId="{89A03B2A-EE1E-4CA4-B932-50ADAF570913}" srcOrd="1" destOrd="0" parTransId="{E4F24F9D-49F4-4BB8-B377-AA262E01261F}" sibTransId="{9FFB4307-C326-4DA6-AA72-10707883160C}"/>
    <dgm:cxn modelId="{73931177-BCC9-48F8-B669-802D9C5D724D}" srcId="{8B9B7A48-E231-4123-AE3A-CC001C72D033}" destId="{718DAD3E-993C-4A9F-B367-05B3A071A627}" srcOrd="0" destOrd="0" parTransId="{889D15E9-3C4C-4C7B-BD15-B0A9D5A1C7C2}" sibTransId="{CF388F98-CCE4-42E6-8B5D-B50163162E50}"/>
    <dgm:cxn modelId="{28D0C377-B1B9-423F-AFAA-FD249449E71C}" srcId="{8F42321C-1C6F-471A-897B-A024722EB1CC}" destId="{6B8ED699-63A9-4D45-BA90-27F78EC68538}" srcOrd="0" destOrd="0" parTransId="{259947B1-56FA-429C-8A91-A0177CADE5DD}" sibTransId="{D653B548-7E88-428B-9B2E-C0F6968209D6}"/>
    <dgm:cxn modelId="{6D2C8F82-F6A3-4D26-A610-7576C05B5655}" type="presOf" srcId="{745E15BB-44EF-41F0-9D11-39C6491D855B}" destId="{1C13C625-FF3F-4883-8CDB-350A2D7495D9}" srcOrd="0" destOrd="3" presId="urn:microsoft.com/office/officeart/2005/8/layout/vList2"/>
    <dgm:cxn modelId="{AB617496-D342-4824-AA2B-6BFAAA8D31B0}" type="presOf" srcId="{98888839-9CC2-41D7-89FD-13DF8AA14383}" destId="{1C13C625-FF3F-4883-8CDB-350A2D7495D9}" srcOrd="0" destOrd="1" presId="urn:microsoft.com/office/officeart/2005/8/layout/vList2"/>
    <dgm:cxn modelId="{EDB63E9B-D285-4999-BBF3-40811634826C}" type="presOf" srcId="{6B9B4C3C-BB33-4B7C-885C-73D0E8D564CA}" destId="{19706CC2-39CB-43A5-AFFB-DB3C662F7F78}" srcOrd="0" destOrd="0" presId="urn:microsoft.com/office/officeart/2005/8/layout/vList2"/>
    <dgm:cxn modelId="{204F0AA7-AF22-41CA-BCBB-7F716FF6DC36}" type="presOf" srcId="{89A03B2A-EE1E-4CA4-B932-50ADAF570913}" destId="{19706CC2-39CB-43A5-AFFB-DB3C662F7F78}" srcOrd="0" destOrd="1" presId="urn:microsoft.com/office/officeart/2005/8/layout/vList2"/>
    <dgm:cxn modelId="{130E4AB6-2F94-404B-9FF1-70EA277F9AFE}" type="presOf" srcId="{8CD63D60-26C5-4AFA-893A-789F88346E59}" destId="{1C13C625-FF3F-4883-8CDB-350A2D7495D9}" srcOrd="0" destOrd="2" presId="urn:microsoft.com/office/officeart/2005/8/layout/vList2"/>
    <dgm:cxn modelId="{4FF9C8B6-6B2D-4A95-9BDB-C1136C430142}" type="presOf" srcId="{718DAD3E-993C-4A9F-B367-05B3A071A627}" destId="{5ED8E006-3B29-46D9-8B25-C53AC7FE5279}" srcOrd="0" destOrd="0" presId="urn:microsoft.com/office/officeart/2005/8/layout/vList2"/>
    <dgm:cxn modelId="{0AE5F5B8-736C-47AE-9415-E76C9BB6C6FE}" srcId="{8F42321C-1C6F-471A-897B-A024722EB1CC}" destId="{8B9B7A48-E231-4123-AE3A-CC001C72D033}" srcOrd="3" destOrd="0" parTransId="{3C10D273-1D8C-48FB-90AC-BE005745479E}" sibTransId="{824E0346-CB66-4ECF-B430-34DFF92C6F00}"/>
    <dgm:cxn modelId="{4FD7FABA-A8FA-4549-8AC0-5EFA31344ABD}" type="presOf" srcId="{BDDC91B9-EBCD-4A03-88E1-53F1E81D3168}" destId="{1C13C625-FF3F-4883-8CDB-350A2D7495D9}" srcOrd="0" destOrd="0" presId="urn:microsoft.com/office/officeart/2005/8/layout/vList2"/>
    <dgm:cxn modelId="{FF6C8EC1-DEB2-482F-86D1-34B473E7AA4A}" srcId="{C2306E09-3F96-4F2E-9C1A-D6E49284C5E1}" destId="{BDDC91B9-EBCD-4A03-88E1-53F1E81D3168}" srcOrd="0" destOrd="0" parTransId="{305F4154-B6D3-4AE5-A4BB-8F3A44C45809}" sibTransId="{F0A46149-4541-4FC7-883E-A15A08666E93}"/>
    <dgm:cxn modelId="{F69750C5-1456-41D0-A84F-4C8180F60639}" srcId="{8F42321C-1C6F-471A-897B-A024722EB1CC}" destId="{C2306E09-3F96-4F2E-9C1A-D6E49284C5E1}" srcOrd="1" destOrd="0" parTransId="{37173911-1578-4291-9E84-FADECBA08F39}" sibTransId="{44BA7C45-50DF-4FC7-9BFD-C8D9C8D9ED3F}"/>
    <dgm:cxn modelId="{74BF32C8-229C-4D8E-A603-3ABCC147D9C8}" type="presOf" srcId="{8B9B7A48-E231-4123-AE3A-CC001C72D033}" destId="{E71EBDB3-30D6-4FAD-9ECF-D717248F6F6A}" srcOrd="0" destOrd="0" presId="urn:microsoft.com/office/officeart/2005/8/layout/vList2"/>
    <dgm:cxn modelId="{64EFCDC8-B045-4289-8706-1C5B2D03BF87}" srcId="{D52FA4AA-0258-4318-9D56-620246ED2B2E}" destId="{6B9B4C3C-BB33-4B7C-885C-73D0E8D564CA}" srcOrd="0" destOrd="0" parTransId="{107F0C96-1448-4718-901B-B2E4B9988D81}" sibTransId="{BD4EA027-6D1D-4A0E-9D8E-C1DAC85E1339}"/>
    <dgm:cxn modelId="{CD8A93D3-F430-4E46-B1FD-C5F13AAEB73A}" srcId="{8B9B7A48-E231-4123-AE3A-CC001C72D033}" destId="{77333F7E-3925-4794-BE90-35333BF0D4A6}" srcOrd="1" destOrd="0" parTransId="{65CAB5D8-BB20-4993-A30A-03D2C2345F6F}" sibTransId="{C1280B20-7DC2-4F2C-B398-490F92EB92E1}"/>
    <dgm:cxn modelId="{7B0A5CDD-9C19-413E-AB51-9AFC4E18EB72}" srcId="{C2306E09-3F96-4F2E-9C1A-D6E49284C5E1}" destId="{745E15BB-44EF-41F0-9D11-39C6491D855B}" srcOrd="3" destOrd="0" parTransId="{A2156DE6-973B-4A55-9EB4-BBD75F81B177}" sibTransId="{4D12CDF0-106C-4C9B-B877-17DC72AA9092}"/>
    <dgm:cxn modelId="{4915E8F1-8E42-494F-822C-2721B50E3C0F}" type="presOf" srcId="{C2306E09-3F96-4F2E-9C1A-D6E49284C5E1}" destId="{E9FCF838-2419-450B-80C0-AC2EF293102D}" srcOrd="0" destOrd="0" presId="urn:microsoft.com/office/officeart/2005/8/layout/vList2"/>
    <dgm:cxn modelId="{3591ECB0-BC13-4645-A6AB-DD21AA68490F}" type="presParOf" srcId="{4D1E782A-2F71-4325-8509-40CA4A67F4CF}" destId="{15E2E819-E97A-4B4D-AD4E-01AD6178E890}" srcOrd="0" destOrd="0" presId="urn:microsoft.com/office/officeart/2005/8/layout/vList2"/>
    <dgm:cxn modelId="{C3E4E627-7659-4F58-AF82-6DF7D43CAF0B}" type="presParOf" srcId="{4D1E782A-2F71-4325-8509-40CA4A67F4CF}" destId="{D4798921-C714-4919-AC45-7F1D643E6B72}" srcOrd="1" destOrd="0" presId="urn:microsoft.com/office/officeart/2005/8/layout/vList2"/>
    <dgm:cxn modelId="{9C24F412-6834-449D-8C1A-304FDED9E2EC}" type="presParOf" srcId="{4D1E782A-2F71-4325-8509-40CA4A67F4CF}" destId="{E9FCF838-2419-450B-80C0-AC2EF293102D}" srcOrd="2" destOrd="0" presId="urn:microsoft.com/office/officeart/2005/8/layout/vList2"/>
    <dgm:cxn modelId="{6B2882E1-3377-410E-9375-97C0BFA2A308}" type="presParOf" srcId="{4D1E782A-2F71-4325-8509-40CA4A67F4CF}" destId="{1C13C625-FF3F-4883-8CDB-350A2D7495D9}" srcOrd="3" destOrd="0" presId="urn:microsoft.com/office/officeart/2005/8/layout/vList2"/>
    <dgm:cxn modelId="{260AD044-34AD-4353-B610-E31385517A08}" type="presParOf" srcId="{4D1E782A-2F71-4325-8509-40CA4A67F4CF}" destId="{5C677E44-04E6-49C7-9B25-BC597E672FD1}" srcOrd="4" destOrd="0" presId="urn:microsoft.com/office/officeart/2005/8/layout/vList2"/>
    <dgm:cxn modelId="{90BA5034-708A-46E9-904A-9D2DB816E56A}" type="presParOf" srcId="{4D1E782A-2F71-4325-8509-40CA4A67F4CF}" destId="{19706CC2-39CB-43A5-AFFB-DB3C662F7F78}" srcOrd="5" destOrd="0" presId="urn:microsoft.com/office/officeart/2005/8/layout/vList2"/>
    <dgm:cxn modelId="{C17B0BCE-E12F-4C9D-8F41-7EC65F45D207}" type="presParOf" srcId="{4D1E782A-2F71-4325-8509-40CA4A67F4CF}" destId="{E71EBDB3-30D6-4FAD-9ECF-D717248F6F6A}" srcOrd="6" destOrd="0" presId="urn:microsoft.com/office/officeart/2005/8/layout/vList2"/>
    <dgm:cxn modelId="{75EA99E6-E9F7-4EA6-83BA-73ABE04C2E2F}" type="presParOf" srcId="{4D1E782A-2F71-4325-8509-40CA4A67F4CF}" destId="{5ED8E006-3B29-46D9-8B25-C53AC7FE5279}"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3CBDECD-7BB5-4336-8DA0-75AED0A8C321}"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en-US"/>
        </a:p>
      </dgm:t>
    </dgm:pt>
    <dgm:pt modelId="{3F921256-0F01-4139-98D3-9DD607E353DA}">
      <dgm:prSet phldrT="[Text]"/>
      <dgm:spPr/>
      <dgm:t>
        <a:bodyPr/>
        <a:lstStyle/>
        <a:p>
          <a:r>
            <a:rPr lang="en-US"/>
            <a:t>Configuration Package &amp; Edit in Excel</a:t>
          </a:r>
        </a:p>
      </dgm:t>
    </dgm:pt>
    <dgm:pt modelId="{135D52DA-9995-42D5-9F19-854F81144B94}" type="parTrans" cxnId="{D0EB935F-814A-4C39-9229-8EDA07B61960}">
      <dgm:prSet/>
      <dgm:spPr/>
      <dgm:t>
        <a:bodyPr/>
        <a:lstStyle/>
        <a:p>
          <a:endParaRPr lang="en-US" sz="2000"/>
        </a:p>
      </dgm:t>
    </dgm:pt>
    <dgm:pt modelId="{9DA12B1C-F96C-4A3E-8265-DC9D79795FB7}" type="sibTrans" cxnId="{D0EB935F-814A-4C39-9229-8EDA07B61960}">
      <dgm:prSet/>
      <dgm:spPr/>
      <dgm:t>
        <a:bodyPr/>
        <a:lstStyle/>
        <a:p>
          <a:endParaRPr lang="en-US"/>
        </a:p>
      </dgm:t>
    </dgm:pt>
    <dgm:pt modelId="{C18DD8DB-2CA4-42A4-9C02-A4C2BB0CDE4B}">
      <dgm:prSet phldrT="[Text]"/>
      <dgm:spPr/>
      <dgm:t>
        <a:bodyPr/>
        <a:lstStyle/>
        <a:p>
          <a:r>
            <a:rPr lang="en-US"/>
            <a:t>Web Services and APIs</a:t>
          </a:r>
        </a:p>
      </dgm:t>
    </dgm:pt>
    <dgm:pt modelId="{CFDE6937-218E-46E6-BB5C-1F8252BFBEAE}" type="parTrans" cxnId="{C872FA64-CD02-47C7-8521-0BB3DCC2091F}">
      <dgm:prSet/>
      <dgm:spPr/>
      <dgm:t>
        <a:bodyPr/>
        <a:lstStyle/>
        <a:p>
          <a:endParaRPr lang="en-US" sz="2000"/>
        </a:p>
      </dgm:t>
    </dgm:pt>
    <dgm:pt modelId="{3B20AF8F-0523-4DC2-85DD-48F214C6E938}" type="sibTrans" cxnId="{C872FA64-CD02-47C7-8521-0BB3DCC2091F}">
      <dgm:prSet/>
      <dgm:spPr/>
      <dgm:t>
        <a:bodyPr/>
        <a:lstStyle/>
        <a:p>
          <a:endParaRPr lang="en-US"/>
        </a:p>
      </dgm:t>
    </dgm:pt>
    <dgm:pt modelId="{743BE2BC-2EF6-4009-A5F5-DF4D5A62A1C9}">
      <dgm:prSet phldrT="[Text]"/>
      <dgm:spPr/>
      <dgm:t>
        <a:bodyPr/>
        <a:lstStyle/>
        <a:p>
          <a:r>
            <a:rPr lang="en-US"/>
            <a:t>Dataverse</a:t>
          </a:r>
        </a:p>
      </dgm:t>
    </dgm:pt>
    <dgm:pt modelId="{1C03CDF5-F3F7-4A9D-9584-9353350CC638}" type="parTrans" cxnId="{F54F9285-A97C-43CD-9759-30BDE908772A}">
      <dgm:prSet/>
      <dgm:spPr/>
      <dgm:t>
        <a:bodyPr/>
        <a:lstStyle/>
        <a:p>
          <a:endParaRPr lang="en-US" sz="2000"/>
        </a:p>
      </dgm:t>
    </dgm:pt>
    <dgm:pt modelId="{6C0D0441-3B49-44F3-A1B4-F04BD2DCEE3E}" type="sibTrans" cxnId="{F54F9285-A97C-43CD-9759-30BDE908772A}">
      <dgm:prSet/>
      <dgm:spPr/>
      <dgm:t>
        <a:bodyPr/>
        <a:lstStyle/>
        <a:p>
          <a:endParaRPr lang="en-US"/>
        </a:p>
      </dgm:t>
    </dgm:pt>
    <dgm:pt modelId="{F285702B-0D6C-4699-973D-18947F084C90}">
      <dgm:prSet phldrT="[Text]"/>
      <dgm:spPr/>
      <dgm:t>
        <a:bodyPr/>
        <a:lstStyle/>
        <a:p>
          <a:r>
            <a:rPr lang="en-US"/>
            <a:t>Power Platform</a:t>
          </a:r>
        </a:p>
      </dgm:t>
    </dgm:pt>
    <dgm:pt modelId="{999AD9A9-8383-4337-9F2C-7B243F9AB57D}" type="parTrans" cxnId="{D0334442-86F7-4E77-B5DB-5D791DA2B008}">
      <dgm:prSet/>
      <dgm:spPr/>
      <dgm:t>
        <a:bodyPr/>
        <a:lstStyle/>
        <a:p>
          <a:endParaRPr lang="en-US" sz="2000"/>
        </a:p>
      </dgm:t>
    </dgm:pt>
    <dgm:pt modelId="{0E0B186A-16A2-4E4E-9883-407E83425B45}" type="sibTrans" cxnId="{D0334442-86F7-4E77-B5DB-5D791DA2B008}">
      <dgm:prSet/>
      <dgm:spPr/>
      <dgm:t>
        <a:bodyPr/>
        <a:lstStyle/>
        <a:p>
          <a:endParaRPr lang="en-US"/>
        </a:p>
      </dgm:t>
    </dgm:pt>
    <dgm:pt modelId="{2674403F-3B5D-49F3-AF94-C3D349A807D9}">
      <dgm:prSet phldrT="[Text]"/>
      <dgm:spPr/>
      <dgm:t>
        <a:bodyPr/>
        <a:lstStyle/>
        <a:p>
          <a:r>
            <a:rPr lang="en-US"/>
            <a:t>Microsoft 365 and Partner Apps</a:t>
          </a:r>
        </a:p>
      </dgm:t>
    </dgm:pt>
    <dgm:pt modelId="{B13AEC90-6A04-4B87-AA0D-10C2B816BB13}" type="parTrans" cxnId="{A73BBB03-44EF-470C-B5AF-919FE4C180AE}">
      <dgm:prSet/>
      <dgm:spPr/>
      <dgm:t>
        <a:bodyPr/>
        <a:lstStyle/>
        <a:p>
          <a:endParaRPr lang="en-US" sz="2000"/>
        </a:p>
      </dgm:t>
    </dgm:pt>
    <dgm:pt modelId="{8203C3D8-7D85-49EE-8C69-5F582E4DEF28}" type="sibTrans" cxnId="{A73BBB03-44EF-470C-B5AF-919FE4C180AE}">
      <dgm:prSet/>
      <dgm:spPr/>
      <dgm:t>
        <a:bodyPr/>
        <a:lstStyle/>
        <a:p>
          <a:endParaRPr lang="en-US"/>
        </a:p>
      </dgm:t>
    </dgm:pt>
    <dgm:pt modelId="{1224A7F5-C170-4D44-A10A-EA60A09C17D5}">
      <dgm:prSet phldrT="[Text]"/>
      <dgm:spPr/>
      <dgm:t>
        <a:bodyPr/>
        <a:lstStyle/>
        <a:p>
          <a:pPr>
            <a:buNone/>
          </a:pPr>
          <a:r>
            <a:rPr lang="en-US"/>
            <a:t>Tools to build apps, automate processes, and analyze data</a:t>
          </a:r>
        </a:p>
      </dgm:t>
    </dgm:pt>
    <dgm:pt modelId="{420193C2-A5A8-488E-918B-FFF461632B9F}" type="parTrans" cxnId="{9E749CCC-B60F-425F-B7ED-41211A4F5178}">
      <dgm:prSet/>
      <dgm:spPr/>
      <dgm:t>
        <a:bodyPr/>
        <a:lstStyle/>
        <a:p>
          <a:endParaRPr lang="en-US" sz="2000"/>
        </a:p>
      </dgm:t>
    </dgm:pt>
    <dgm:pt modelId="{01644EAB-6ED2-43F2-82B8-A5F2B8017ADD}" type="sibTrans" cxnId="{9E749CCC-B60F-425F-B7ED-41211A4F5178}">
      <dgm:prSet/>
      <dgm:spPr/>
      <dgm:t>
        <a:bodyPr/>
        <a:lstStyle/>
        <a:p>
          <a:endParaRPr lang="en-US"/>
        </a:p>
      </dgm:t>
    </dgm:pt>
    <dgm:pt modelId="{35E3995D-AB27-4DAB-876C-E610F61EB297}">
      <dgm:prSet phldrT="[Text]"/>
      <dgm:spPr/>
      <dgm:t>
        <a:bodyPr/>
        <a:lstStyle/>
        <a:p>
          <a:r>
            <a:rPr lang="en-US" i="1"/>
            <a:t>Shared data layer across Microsoft business applications</a:t>
          </a:r>
          <a:endParaRPr lang="en-US"/>
        </a:p>
      </dgm:t>
    </dgm:pt>
    <dgm:pt modelId="{6CC0571B-DDE2-4B60-8BB1-06C8E2513C8E}" type="parTrans" cxnId="{9B04B29D-4D2F-480C-8D44-D6F5DFD3CFE3}">
      <dgm:prSet/>
      <dgm:spPr/>
      <dgm:t>
        <a:bodyPr/>
        <a:lstStyle/>
        <a:p>
          <a:endParaRPr lang="en-US" sz="2000"/>
        </a:p>
      </dgm:t>
    </dgm:pt>
    <dgm:pt modelId="{8375723A-7187-4918-8C06-35A3CAB71595}" type="sibTrans" cxnId="{9B04B29D-4D2F-480C-8D44-D6F5DFD3CFE3}">
      <dgm:prSet/>
      <dgm:spPr/>
      <dgm:t>
        <a:bodyPr/>
        <a:lstStyle/>
        <a:p>
          <a:endParaRPr lang="en-US"/>
        </a:p>
      </dgm:t>
    </dgm:pt>
    <dgm:pt modelId="{B4BF5119-20BA-4DE0-BBFC-FF207D2BFBB6}">
      <dgm:prSet phldrT="[Text]"/>
      <dgm:spPr/>
      <dgm:t>
        <a:bodyPr/>
        <a:lstStyle/>
        <a:p>
          <a:r>
            <a:rPr lang="en-US"/>
            <a:t>System-to-system integrations and automated data exchange</a:t>
          </a:r>
        </a:p>
      </dgm:t>
    </dgm:pt>
    <dgm:pt modelId="{3178E4B0-0628-4997-A0F6-F2DF86D59F92}" type="parTrans" cxnId="{91C6C397-96ED-4BAE-8E11-7183BCDED3F1}">
      <dgm:prSet/>
      <dgm:spPr/>
      <dgm:t>
        <a:bodyPr/>
        <a:lstStyle/>
        <a:p>
          <a:endParaRPr lang="en-US" sz="2000"/>
        </a:p>
      </dgm:t>
    </dgm:pt>
    <dgm:pt modelId="{D7B4222F-22B0-41E0-945B-FBF7422892E8}" type="sibTrans" cxnId="{91C6C397-96ED-4BAE-8E11-7183BCDED3F1}">
      <dgm:prSet/>
      <dgm:spPr/>
      <dgm:t>
        <a:bodyPr/>
        <a:lstStyle/>
        <a:p>
          <a:endParaRPr lang="en-US"/>
        </a:p>
      </dgm:t>
    </dgm:pt>
    <dgm:pt modelId="{71EBC038-9873-45EC-8967-3843CEC029AB}">
      <dgm:prSet phldrT="[Text]"/>
      <dgm:spPr/>
      <dgm:t>
        <a:bodyPr/>
        <a:lstStyle/>
        <a:p>
          <a:r>
            <a:rPr lang="en-US"/>
            <a:t>Direct data entry and bulk data management</a:t>
          </a:r>
        </a:p>
      </dgm:t>
    </dgm:pt>
    <dgm:pt modelId="{23B49FCC-7924-42D9-8266-8D8AE6104AF0}" type="parTrans" cxnId="{DB08EC6E-56BC-4AC6-8ABC-B386779734E6}">
      <dgm:prSet/>
      <dgm:spPr/>
      <dgm:t>
        <a:bodyPr/>
        <a:lstStyle/>
        <a:p>
          <a:endParaRPr lang="en-US" sz="2000"/>
        </a:p>
      </dgm:t>
    </dgm:pt>
    <dgm:pt modelId="{81B6044B-1400-4558-B0A9-F75650905F9E}" type="sibTrans" cxnId="{DB08EC6E-56BC-4AC6-8ABC-B386779734E6}">
      <dgm:prSet/>
      <dgm:spPr/>
      <dgm:t>
        <a:bodyPr/>
        <a:lstStyle/>
        <a:p>
          <a:endParaRPr lang="en-US"/>
        </a:p>
      </dgm:t>
    </dgm:pt>
    <dgm:pt modelId="{42C1D7A9-7657-425C-B2F3-B69960198A1F}">
      <dgm:prSet phldrT="[Text]"/>
      <dgm:spPr/>
      <dgm:t>
        <a:bodyPr/>
        <a:lstStyle/>
        <a:p>
          <a:pPr>
            <a:buNone/>
          </a:pPr>
          <a:r>
            <a:rPr lang="en-US"/>
            <a:t>Prebuilt integrations and extensions that connect Business Central with other tools</a:t>
          </a:r>
        </a:p>
      </dgm:t>
    </dgm:pt>
    <dgm:pt modelId="{CE4C5A0B-5ABC-4D50-8039-BC0A2FA2D3FB}" type="parTrans" cxnId="{162EA91C-1D21-4C7F-A23E-F6EBB9905A4E}">
      <dgm:prSet/>
      <dgm:spPr/>
      <dgm:t>
        <a:bodyPr/>
        <a:lstStyle/>
        <a:p>
          <a:endParaRPr lang="en-US" sz="2000"/>
        </a:p>
      </dgm:t>
    </dgm:pt>
    <dgm:pt modelId="{5F3A8615-FA36-4BE1-81C2-BD2070B81C05}" type="sibTrans" cxnId="{162EA91C-1D21-4C7F-A23E-F6EBB9905A4E}">
      <dgm:prSet/>
      <dgm:spPr/>
      <dgm:t>
        <a:bodyPr/>
        <a:lstStyle/>
        <a:p>
          <a:endParaRPr lang="en-US"/>
        </a:p>
      </dgm:t>
    </dgm:pt>
    <dgm:pt modelId="{C62FC618-0C24-4042-AE6E-538FCC03F287}">
      <dgm:prSet phldrT="[Text]"/>
      <dgm:spPr/>
      <dgm:t>
        <a:bodyPr/>
        <a:lstStyle/>
        <a:p>
          <a:r>
            <a:rPr lang="en-US"/>
            <a:t>MCP Server</a:t>
          </a:r>
        </a:p>
      </dgm:t>
    </dgm:pt>
    <dgm:pt modelId="{720B11E7-9135-4B26-B171-1C7CD5F6DEAE}" type="parTrans" cxnId="{414CF82D-655D-45AF-A948-5772BA387FBA}">
      <dgm:prSet/>
      <dgm:spPr/>
      <dgm:t>
        <a:bodyPr/>
        <a:lstStyle/>
        <a:p>
          <a:endParaRPr lang="en-US" sz="2000"/>
        </a:p>
      </dgm:t>
    </dgm:pt>
    <dgm:pt modelId="{FFE55181-C4B3-491A-82E0-75CFCDBE9AED}" type="sibTrans" cxnId="{414CF82D-655D-45AF-A948-5772BA387FBA}">
      <dgm:prSet/>
      <dgm:spPr/>
      <dgm:t>
        <a:bodyPr/>
        <a:lstStyle/>
        <a:p>
          <a:endParaRPr lang="en-US"/>
        </a:p>
      </dgm:t>
    </dgm:pt>
    <dgm:pt modelId="{ED7D0367-105C-4A16-9366-6EE7DB8E5B8E}">
      <dgm:prSet phldrT="[Text]"/>
      <dgm:spPr/>
      <dgm:t>
        <a:bodyPr/>
        <a:lstStyle/>
        <a:p>
          <a:r>
            <a:rPr lang="en-US"/>
            <a:t>Enables AI assistants to securely connect with external systems, access data, and perform actions through standardized tools</a:t>
          </a:r>
        </a:p>
      </dgm:t>
    </dgm:pt>
    <dgm:pt modelId="{50D623D6-E3E9-4B13-B2B3-A6737675628A}" type="parTrans" cxnId="{D2285918-F37D-417B-80C8-03EF67C4C237}">
      <dgm:prSet/>
      <dgm:spPr/>
      <dgm:t>
        <a:bodyPr/>
        <a:lstStyle/>
        <a:p>
          <a:endParaRPr lang="en-US" sz="2000"/>
        </a:p>
      </dgm:t>
    </dgm:pt>
    <dgm:pt modelId="{695DBC14-8493-4121-97AD-8113B53BA511}" type="sibTrans" cxnId="{D2285918-F37D-417B-80C8-03EF67C4C237}">
      <dgm:prSet/>
      <dgm:spPr/>
      <dgm:t>
        <a:bodyPr/>
        <a:lstStyle/>
        <a:p>
          <a:endParaRPr lang="en-US"/>
        </a:p>
      </dgm:t>
    </dgm:pt>
    <dgm:pt modelId="{05B49835-D616-48DC-8A72-E467244D63C0}" type="pres">
      <dgm:prSet presAssocID="{43CBDECD-7BB5-4336-8DA0-75AED0A8C321}" presName="linear" presStyleCnt="0">
        <dgm:presLayoutVars>
          <dgm:dir/>
          <dgm:animLvl val="lvl"/>
          <dgm:resizeHandles val="exact"/>
        </dgm:presLayoutVars>
      </dgm:prSet>
      <dgm:spPr/>
    </dgm:pt>
    <dgm:pt modelId="{D2FDE8E8-6E1D-4D26-A422-B72D977C8728}" type="pres">
      <dgm:prSet presAssocID="{3F921256-0F01-4139-98D3-9DD607E353DA}" presName="parentLin" presStyleCnt="0"/>
      <dgm:spPr/>
    </dgm:pt>
    <dgm:pt modelId="{A6E2D20C-17E0-4B16-9232-1FA3D09034A6}" type="pres">
      <dgm:prSet presAssocID="{3F921256-0F01-4139-98D3-9DD607E353DA}" presName="parentLeftMargin" presStyleLbl="node1" presStyleIdx="0" presStyleCnt="6"/>
      <dgm:spPr/>
    </dgm:pt>
    <dgm:pt modelId="{EFD94A7F-A6B8-41AC-BCAA-FD69A469A2FE}" type="pres">
      <dgm:prSet presAssocID="{3F921256-0F01-4139-98D3-9DD607E353DA}" presName="parentText" presStyleLbl="node1" presStyleIdx="0" presStyleCnt="6">
        <dgm:presLayoutVars>
          <dgm:chMax val="0"/>
          <dgm:bulletEnabled val="1"/>
        </dgm:presLayoutVars>
      </dgm:prSet>
      <dgm:spPr/>
    </dgm:pt>
    <dgm:pt modelId="{7C3DB2E3-D291-4C02-88FA-943F1B4DA419}" type="pres">
      <dgm:prSet presAssocID="{3F921256-0F01-4139-98D3-9DD607E353DA}" presName="negativeSpace" presStyleCnt="0"/>
      <dgm:spPr/>
    </dgm:pt>
    <dgm:pt modelId="{9667C273-5445-4D14-95BA-63D4A3EFE21A}" type="pres">
      <dgm:prSet presAssocID="{3F921256-0F01-4139-98D3-9DD607E353DA}" presName="childText" presStyleLbl="conFgAcc1" presStyleIdx="0" presStyleCnt="6">
        <dgm:presLayoutVars>
          <dgm:bulletEnabled val="1"/>
        </dgm:presLayoutVars>
      </dgm:prSet>
      <dgm:spPr/>
    </dgm:pt>
    <dgm:pt modelId="{358C3DF8-E931-43C3-B10A-0EAEE1D63ED0}" type="pres">
      <dgm:prSet presAssocID="{9DA12B1C-F96C-4A3E-8265-DC9D79795FB7}" presName="spaceBetweenRectangles" presStyleCnt="0"/>
      <dgm:spPr/>
    </dgm:pt>
    <dgm:pt modelId="{2332347A-7E37-47EE-9318-E12D29164229}" type="pres">
      <dgm:prSet presAssocID="{C62FC618-0C24-4042-AE6E-538FCC03F287}" presName="parentLin" presStyleCnt="0"/>
      <dgm:spPr/>
    </dgm:pt>
    <dgm:pt modelId="{E2E81904-D429-4884-AF2B-12708516E8A5}" type="pres">
      <dgm:prSet presAssocID="{C62FC618-0C24-4042-AE6E-538FCC03F287}" presName="parentLeftMargin" presStyleLbl="node1" presStyleIdx="0" presStyleCnt="6"/>
      <dgm:spPr/>
    </dgm:pt>
    <dgm:pt modelId="{09645498-7E78-49ED-8B99-249150A9741A}" type="pres">
      <dgm:prSet presAssocID="{C62FC618-0C24-4042-AE6E-538FCC03F287}" presName="parentText" presStyleLbl="node1" presStyleIdx="1" presStyleCnt="6">
        <dgm:presLayoutVars>
          <dgm:chMax val="0"/>
          <dgm:bulletEnabled val="1"/>
        </dgm:presLayoutVars>
      </dgm:prSet>
      <dgm:spPr/>
    </dgm:pt>
    <dgm:pt modelId="{6EF13B58-A277-488A-8FFB-70B7CED3DF82}" type="pres">
      <dgm:prSet presAssocID="{C62FC618-0C24-4042-AE6E-538FCC03F287}" presName="negativeSpace" presStyleCnt="0"/>
      <dgm:spPr/>
    </dgm:pt>
    <dgm:pt modelId="{E66E4E33-726E-430A-8C30-48464B14FA76}" type="pres">
      <dgm:prSet presAssocID="{C62FC618-0C24-4042-AE6E-538FCC03F287}" presName="childText" presStyleLbl="conFgAcc1" presStyleIdx="1" presStyleCnt="6">
        <dgm:presLayoutVars>
          <dgm:bulletEnabled val="1"/>
        </dgm:presLayoutVars>
      </dgm:prSet>
      <dgm:spPr/>
    </dgm:pt>
    <dgm:pt modelId="{9ACA8A94-77E9-4B6E-A581-58CA01BC22FC}" type="pres">
      <dgm:prSet presAssocID="{FFE55181-C4B3-491A-82E0-75CFCDBE9AED}" presName="spaceBetweenRectangles" presStyleCnt="0"/>
      <dgm:spPr/>
    </dgm:pt>
    <dgm:pt modelId="{96B85BAE-93A4-4BA9-B110-445EF427CF40}" type="pres">
      <dgm:prSet presAssocID="{C18DD8DB-2CA4-42A4-9C02-A4C2BB0CDE4B}" presName="parentLin" presStyleCnt="0"/>
      <dgm:spPr/>
    </dgm:pt>
    <dgm:pt modelId="{7B9CE866-5D49-4D38-B22B-FEE93C19DCA8}" type="pres">
      <dgm:prSet presAssocID="{C18DD8DB-2CA4-42A4-9C02-A4C2BB0CDE4B}" presName="parentLeftMargin" presStyleLbl="node1" presStyleIdx="1" presStyleCnt="6"/>
      <dgm:spPr/>
    </dgm:pt>
    <dgm:pt modelId="{31DA1D7B-0928-4401-912E-2730A951EAF9}" type="pres">
      <dgm:prSet presAssocID="{C18DD8DB-2CA4-42A4-9C02-A4C2BB0CDE4B}" presName="parentText" presStyleLbl="node1" presStyleIdx="2" presStyleCnt="6">
        <dgm:presLayoutVars>
          <dgm:chMax val="0"/>
          <dgm:bulletEnabled val="1"/>
        </dgm:presLayoutVars>
      </dgm:prSet>
      <dgm:spPr/>
    </dgm:pt>
    <dgm:pt modelId="{05B912C9-4877-4983-8EED-153B71E8B900}" type="pres">
      <dgm:prSet presAssocID="{C18DD8DB-2CA4-42A4-9C02-A4C2BB0CDE4B}" presName="negativeSpace" presStyleCnt="0"/>
      <dgm:spPr/>
    </dgm:pt>
    <dgm:pt modelId="{0877AFD6-9DDB-4D95-ABA3-DE00CEA30C35}" type="pres">
      <dgm:prSet presAssocID="{C18DD8DB-2CA4-42A4-9C02-A4C2BB0CDE4B}" presName="childText" presStyleLbl="conFgAcc1" presStyleIdx="2" presStyleCnt="6">
        <dgm:presLayoutVars>
          <dgm:bulletEnabled val="1"/>
        </dgm:presLayoutVars>
      </dgm:prSet>
      <dgm:spPr/>
    </dgm:pt>
    <dgm:pt modelId="{62DB82AD-6600-4229-A1AE-E9217841152C}" type="pres">
      <dgm:prSet presAssocID="{3B20AF8F-0523-4DC2-85DD-48F214C6E938}" presName="spaceBetweenRectangles" presStyleCnt="0"/>
      <dgm:spPr/>
    </dgm:pt>
    <dgm:pt modelId="{7D4F7B51-FF53-4F89-81C7-E82DAF7F8049}" type="pres">
      <dgm:prSet presAssocID="{743BE2BC-2EF6-4009-A5F5-DF4D5A62A1C9}" presName="parentLin" presStyleCnt="0"/>
      <dgm:spPr/>
    </dgm:pt>
    <dgm:pt modelId="{E3F78401-7090-4BF1-A42A-87F9E3AFDAFC}" type="pres">
      <dgm:prSet presAssocID="{743BE2BC-2EF6-4009-A5F5-DF4D5A62A1C9}" presName="parentLeftMargin" presStyleLbl="node1" presStyleIdx="2" presStyleCnt="6"/>
      <dgm:spPr/>
    </dgm:pt>
    <dgm:pt modelId="{728967FE-B97C-40D3-AFF0-FD28BAED85BB}" type="pres">
      <dgm:prSet presAssocID="{743BE2BC-2EF6-4009-A5F5-DF4D5A62A1C9}" presName="parentText" presStyleLbl="node1" presStyleIdx="3" presStyleCnt="6">
        <dgm:presLayoutVars>
          <dgm:chMax val="0"/>
          <dgm:bulletEnabled val="1"/>
        </dgm:presLayoutVars>
      </dgm:prSet>
      <dgm:spPr/>
    </dgm:pt>
    <dgm:pt modelId="{DBE96A59-50AF-4430-A36E-2B305EE81E7B}" type="pres">
      <dgm:prSet presAssocID="{743BE2BC-2EF6-4009-A5F5-DF4D5A62A1C9}" presName="negativeSpace" presStyleCnt="0"/>
      <dgm:spPr/>
    </dgm:pt>
    <dgm:pt modelId="{F38ED5CB-D666-4F04-AFAA-C3342BFD1CDD}" type="pres">
      <dgm:prSet presAssocID="{743BE2BC-2EF6-4009-A5F5-DF4D5A62A1C9}" presName="childText" presStyleLbl="conFgAcc1" presStyleIdx="3" presStyleCnt="6">
        <dgm:presLayoutVars>
          <dgm:bulletEnabled val="1"/>
        </dgm:presLayoutVars>
      </dgm:prSet>
      <dgm:spPr/>
    </dgm:pt>
    <dgm:pt modelId="{0FD624D8-E04D-4316-86C2-6526436EEC22}" type="pres">
      <dgm:prSet presAssocID="{6C0D0441-3B49-44F3-A1B4-F04BD2DCEE3E}" presName="spaceBetweenRectangles" presStyleCnt="0"/>
      <dgm:spPr/>
    </dgm:pt>
    <dgm:pt modelId="{66BD5CA5-7612-43B3-878C-263A2946F44B}" type="pres">
      <dgm:prSet presAssocID="{F285702B-0D6C-4699-973D-18947F084C90}" presName="parentLin" presStyleCnt="0"/>
      <dgm:spPr/>
    </dgm:pt>
    <dgm:pt modelId="{E423D8DC-836A-4ADF-9269-F2FBCACD0761}" type="pres">
      <dgm:prSet presAssocID="{F285702B-0D6C-4699-973D-18947F084C90}" presName="parentLeftMargin" presStyleLbl="node1" presStyleIdx="3" presStyleCnt="6"/>
      <dgm:spPr/>
    </dgm:pt>
    <dgm:pt modelId="{CF8FA23D-45BD-48B4-B93C-20B91FD968DD}" type="pres">
      <dgm:prSet presAssocID="{F285702B-0D6C-4699-973D-18947F084C90}" presName="parentText" presStyleLbl="node1" presStyleIdx="4" presStyleCnt="6">
        <dgm:presLayoutVars>
          <dgm:chMax val="0"/>
          <dgm:bulletEnabled val="1"/>
        </dgm:presLayoutVars>
      </dgm:prSet>
      <dgm:spPr/>
    </dgm:pt>
    <dgm:pt modelId="{5FF6ABB2-F8A2-4368-9AE1-950DE6844D88}" type="pres">
      <dgm:prSet presAssocID="{F285702B-0D6C-4699-973D-18947F084C90}" presName="negativeSpace" presStyleCnt="0"/>
      <dgm:spPr/>
    </dgm:pt>
    <dgm:pt modelId="{D7935076-75D2-435F-BF2F-B467DDFF5F8C}" type="pres">
      <dgm:prSet presAssocID="{F285702B-0D6C-4699-973D-18947F084C90}" presName="childText" presStyleLbl="conFgAcc1" presStyleIdx="4" presStyleCnt="6">
        <dgm:presLayoutVars>
          <dgm:bulletEnabled val="1"/>
        </dgm:presLayoutVars>
      </dgm:prSet>
      <dgm:spPr/>
    </dgm:pt>
    <dgm:pt modelId="{0BB86919-255E-45DD-BF66-207BEB55B341}" type="pres">
      <dgm:prSet presAssocID="{0E0B186A-16A2-4E4E-9883-407E83425B45}" presName="spaceBetweenRectangles" presStyleCnt="0"/>
      <dgm:spPr/>
    </dgm:pt>
    <dgm:pt modelId="{ED03C5A7-BF16-4AD2-88E6-33FA3CC6B1C5}" type="pres">
      <dgm:prSet presAssocID="{2674403F-3B5D-49F3-AF94-C3D349A807D9}" presName="parentLin" presStyleCnt="0"/>
      <dgm:spPr/>
    </dgm:pt>
    <dgm:pt modelId="{3826C5BA-0F8F-4EFF-A838-EC15E154CCD4}" type="pres">
      <dgm:prSet presAssocID="{2674403F-3B5D-49F3-AF94-C3D349A807D9}" presName="parentLeftMargin" presStyleLbl="node1" presStyleIdx="4" presStyleCnt="6"/>
      <dgm:spPr/>
    </dgm:pt>
    <dgm:pt modelId="{49A7DCD7-AA99-4ECF-94E8-664B597A29A5}" type="pres">
      <dgm:prSet presAssocID="{2674403F-3B5D-49F3-AF94-C3D349A807D9}" presName="parentText" presStyleLbl="node1" presStyleIdx="5" presStyleCnt="6">
        <dgm:presLayoutVars>
          <dgm:chMax val="0"/>
          <dgm:bulletEnabled val="1"/>
        </dgm:presLayoutVars>
      </dgm:prSet>
      <dgm:spPr/>
    </dgm:pt>
    <dgm:pt modelId="{DAEAC7F4-D2F7-49FC-9B81-7B2B9D27A483}" type="pres">
      <dgm:prSet presAssocID="{2674403F-3B5D-49F3-AF94-C3D349A807D9}" presName="negativeSpace" presStyleCnt="0"/>
      <dgm:spPr/>
    </dgm:pt>
    <dgm:pt modelId="{FF0DAD5D-9703-4F44-868D-BCC32BDADDA5}" type="pres">
      <dgm:prSet presAssocID="{2674403F-3B5D-49F3-AF94-C3D349A807D9}" presName="childText" presStyleLbl="conFgAcc1" presStyleIdx="5" presStyleCnt="6">
        <dgm:presLayoutVars>
          <dgm:bulletEnabled val="1"/>
        </dgm:presLayoutVars>
      </dgm:prSet>
      <dgm:spPr/>
    </dgm:pt>
  </dgm:ptLst>
  <dgm:cxnLst>
    <dgm:cxn modelId="{A73BBB03-44EF-470C-B5AF-919FE4C180AE}" srcId="{43CBDECD-7BB5-4336-8DA0-75AED0A8C321}" destId="{2674403F-3B5D-49F3-AF94-C3D349A807D9}" srcOrd="5" destOrd="0" parTransId="{B13AEC90-6A04-4B87-AA0D-10C2B816BB13}" sibTransId="{8203C3D8-7D85-49EE-8C69-5F582E4DEF28}"/>
    <dgm:cxn modelId="{1A30EB04-590C-46CB-AD02-64F246594AAD}" type="presOf" srcId="{C62FC618-0C24-4042-AE6E-538FCC03F287}" destId="{09645498-7E78-49ED-8B99-249150A9741A}" srcOrd="1" destOrd="0" presId="urn:microsoft.com/office/officeart/2005/8/layout/list1"/>
    <dgm:cxn modelId="{D2285918-F37D-417B-80C8-03EF67C4C237}" srcId="{C62FC618-0C24-4042-AE6E-538FCC03F287}" destId="{ED7D0367-105C-4A16-9366-6EE7DB8E5B8E}" srcOrd="0" destOrd="0" parTransId="{50D623D6-E3E9-4B13-B2B3-A6737675628A}" sibTransId="{695DBC14-8493-4121-97AD-8113B53BA511}"/>
    <dgm:cxn modelId="{162EA91C-1D21-4C7F-A23E-F6EBB9905A4E}" srcId="{2674403F-3B5D-49F3-AF94-C3D349A807D9}" destId="{42C1D7A9-7657-425C-B2F3-B69960198A1F}" srcOrd="0" destOrd="0" parTransId="{CE4C5A0B-5ABC-4D50-8039-BC0A2FA2D3FB}" sibTransId="{5F3A8615-FA36-4BE1-81C2-BD2070B81C05}"/>
    <dgm:cxn modelId="{734D2C2B-3A9D-479F-A5EC-05895B884B0F}" type="presOf" srcId="{42C1D7A9-7657-425C-B2F3-B69960198A1F}" destId="{FF0DAD5D-9703-4F44-868D-BCC32BDADDA5}" srcOrd="0" destOrd="0" presId="urn:microsoft.com/office/officeart/2005/8/layout/list1"/>
    <dgm:cxn modelId="{414CF82D-655D-45AF-A948-5772BA387FBA}" srcId="{43CBDECD-7BB5-4336-8DA0-75AED0A8C321}" destId="{C62FC618-0C24-4042-AE6E-538FCC03F287}" srcOrd="1" destOrd="0" parTransId="{720B11E7-9135-4B26-B171-1C7CD5F6DEAE}" sibTransId="{FFE55181-C4B3-491A-82E0-75CFCDBE9AED}"/>
    <dgm:cxn modelId="{01AC5E5B-E1AB-45CF-A0BE-D00946E95874}" type="presOf" srcId="{B4BF5119-20BA-4DE0-BBFC-FF207D2BFBB6}" destId="{0877AFD6-9DDB-4D95-ABA3-DE00CEA30C35}" srcOrd="0" destOrd="0" presId="urn:microsoft.com/office/officeart/2005/8/layout/list1"/>
    <dgm:cxn modelId="{D0EB935F-814A-4C39-9229-8EDA07B61960}" srcId="{43CBDECD-7BB5-4336-8DA0-75AED0A8C321}" destId="{3F921256-0F01-4139-98D3-9DD607E353DA}" srcOrd="0" destOrd="0" parTransId="{135D52DA-9995-42D5-9F19-854F81144B94}" sibTransId="{9DA12B1C-F96C-4A3E-8265-DC9D79795FB7}"/>
    <dgm:cxn modelId="{7CA56960-AEB8-45A0-A8C1-CAC6027441CF}" type="presOf" srcId="{F285702B-0D6C-4699-973D-18947F084C90}" destId="{CF8FA23D-45BD-48B4-B93C-20B91FD968DD}" srcOrd="1" destOrd="0" presId="urn:microsoft.com/office/officeart/2005/8/layout/list1"/>
    <dgm:cxn modelId="{D0334442-86F7-4E77-B5DB-5D791DA2B008}" srcId="{43CBDECD-7BB5-4336-8DA0-75AED0A8C321}" destId="{F285702B-0D6C-4699-973D-18947F084C90}" srcOrd="4" destOrd="0" parTransId="{999AD9A9-8383-4337-9F2C-7B243F9AB57D}" sibTransId="{0E0B186A-16A2-4E4E-9883-407E83425B45}"/>
    <dgm:cxn modelId="{C872FA64-CD02-47C7-8521-0BB3DCC2091F}" srcId="{43CBDECD-7BB5-4336-8DA0-75AED0A8C321}" destId="{C18DD8DB-2CA4-42A4-9C02-A4C2BB0CDE4B}" srcOrd="2" destOrd="0" parTransId="{CFDE6937-218E-46E6-BB5C-1F8252BFBEAE}" sibTransId="{3B20AF8F-0523-4DC2-85DD-48F214C6E938}"/>
    <dgm:cxn modelId="{5E756267-2DAB-4E14-8629-ED8A3C7FD38C}" type="presOf" srcId="{F285702B-0D6C-4699-973D-18947F084C90}" destId="{E423D8DC-836A-4ADF-9269-F2FBCACD0761}" srcOrd="0" destOrd="0" presId="urn:microsoft.com/office/officeart/2005/8/layout/list1"/>
    <dgm:cxn modelId="{5F55186C-23B5-4CC1-8B89-063F0A296C04}" type="presOf" srcId="{35E3995D-AB27-4DAB-876C-E610F61EB297}" destId="{F38ED5CB-D666-4F04-AFAA-C3342BFD1CDD}" srcOrd="0" destOrd="0" presId="urn:microsoft.com/office/officeart/2005/8/layout/list1"/>
    <dgm:cxn modelId="{DB08EC6E-56BC-4AC6-8ABC-B386779734E6}" srcId="{3F921256-0F01-4139-98D3-9DD607E353DA}" destId="{71EBC038-9873-45EC-8967-3843CEC029AB}" srcOrd="0" destOrd="0" parTransId="{23B49FCC-7924-42D9-8266-8D8AE6104AF0}" sibTransId="{81B6044B-1400-4558-B0A9-F75650905F9E}"/>
    <dgm:cxn modelId="{C255CE4F-9F35-483A-AD78-06A3CC9A4ED7}" type="presOf" srcId="{3F921256-0F01-4139-98D3-9DD607E353DA}" destId="{A6E2D20C-17E0-4B16-9232-1FA3D09034A6}" srcOrd="0" destOrd="0" presId="urn:microsoft.com/office/officeart/2005/8/layout/list1"/>
    <dgm:cxn modelId="{9140737F-22B0-49F0-927F-692B89934D80}" type="presOf" srcId="{71EBC038-9873-45EC-8967-3843CEC029AB}" destId="{9667C273-5445-4D14-95BA-63D4A3EFE21A}" srcOrd="0" destOrd="0" presId="urn:microsoft.com/office/officeart/2005/8/layout/list1"/>
    <dgm:cxn modelId="{5BE4EA7F-81B4-40B6-9146-A281C68550A7}" type="presOf" srcId="{C62FC618-0C24-4042-AE6E-538FCC03F287}" destId="{E2E81904-D429-4884-AF2B-12708516E8A5}" srcOrd="0" destOrd="0" presId="urn:microsoft.com/office/officeart/2005/8/layout/list1"/>
    <dgm:cxn modelId="{F54F9285-A97C-43CD-9759-30BDE908772A}" srcId="{43CBDECD-7BB5-4336-8DA0-75AED0A8C321}" destId="{743BE2BC-2EF6-4009-A5F5-DF4D5A62A1C9}" srcOrd="3" destOrd="0" parTransId="{1C03CDF5-F3F7-4A9D-9584-9353350CC638}" sibTransId="{6C0D0441-3B49-44F3-A1B4-F04BD2DCEE3E}"/>
    <dgm:cxn modelId="{BE70B688-FBA7-4617-90C6-2709B1CFB5E7}" type="presOf" srcId="{743BE2BC-2EF6-4009-A5F5-DF4D5A62A1C9}" destId="{E3F78401-7090-4BF1-A42A-87F9E3AFDAFC}" srcOrd="0" destOrd="0" presId="urn:microsoft.com/office/officeart/2005/8/layout/list1"/>
    <dgm:cxn modelId="{4591288A-FC8B-4836-9E16-E5F3BB370CEF}" type="presOf" srcId="{3F921256-0F01-4139-98D3-9DD607E353DA}" destId="{EFD94A7F-A6B8-41AC-BCAA-FD69A469A2FE}" srcOrd="1" destOrd="0" presId="urn:microsoft.com/office/officeart/2005/8/layout/list1"/>
    <dgm:cxn modelId="{91C6C397-96ED-4BAE-8E11-7183BCDED3F1}" srcId="{C18DD8DB-2CA4-42A4-9C02-A4C2BB0CDE4B}" destId="{B4BF5119-20BA-4DE0-BBFC-FF207D2BFBB6}" srcOrd="0" destOrd="0" parTransId="{3178E4B0-0628-4997-A0F6-F2DF86D59F92}" sibTransId="{D7B4222F-22B0-41E0-945B-FBF7422892E8}"/>
    <dgm:cxn modelId="{9B04B29D-4D2F-480C-8D44-D6F5DFD3CFE3}" srcId="{743BE2BC-2EF6-4009-A5F5-DF4D5A62A1C9}" destId="{35E3995D-AB27-4DAB-876C-E610F61EB297}" srcOrd="0" destOrd="0" parTransId="{6CC0571B-DDE2-4B60-8BB1-06C8E2513C8E}" sibTransId="{8375723A-7187-4918-8C06-35A3CAB71595}"/>
    <dgm:cxn modelId="{7F66E3A5-2538-4378-8E4B-ACA423177BD4}" type="presOf" srcId="{2674403F-3B5D-49F3-AF94-C3D349A807D9}" destId="{3826C5BA-0F8F-4EFF-A838-EC15E154CCD4}" srcOrd="0" destOrd="0" presId="urn:microsoft.com/office/officeart/2005/8/layout/list1"/>
    <dgm:cxn modelId="{82FD6AAE-0AB8-4B54-AB36-A52DA1468C82}" type="presOf" srcId="{743BE2BC-2EF6-4009-A5F5-DF4D5A62A1C9}" destId="{728967FE-B97C-40D3-AFF0-FD28BAED85BB}" srcOrd="1" destOrd="0" presId="urn:microsoft.com/office/officeart/2005/8/layout/list1"/>
    <dgm:cxn modelId="{C7B4B7B7-1D99-4D6B-8BF1-FD9DD9CB7BFF}" type="presOf" srcId="{C18DD8DB-2CA4-42A4-9C02-A4C2BB0CDE4B}" destId="{7B9CE866-5D49-4D38-B22B-FEE93C19DCA8}" srcOrd="0" destOrd="0" presId="urn:microsoft.com/office/officeart/2005/8/layout/list1"/>
    <dgm:cxn modelId="{1EA300BE-6D76-428A-B881-C20E5238902F}" type="presOf" srcId="{C18DD8DB-2CA4-42A4-9C02-A4C2BB0CDE4B}" destId="{31DA1D7B-0928-4401-912E-2730A951EAF9}" srcOrd="1" destOrd="0" presId="urn:microsoft.com/office/officeart/2005/8/layout/list1"/>
    <dgm:cxn modelId="{842499C0-187C-4082-AF58-0D7B2482241D}" type="presOf" srcId="{2674403F-3B5D-49F3-AF94-C3D349A807D9}" destId="{49A7DCD7-AA99-4ECF-94E8-664B597A29A5}" srcOrd="1" destOrd="0" presId="urn:microsoft.com/office/officeart/2005/8/layout/list1"/>
    <dgm:cxn modelId="{22B64DC2-26DB-4BE2-BDDF-CBFC4513A00A}" type="presOf" srcId="{ED7D0367-105C-4A16-9366-6EE7DB8E5B8E}" destId="{E66E4E33-726E-430A-8C30-48464B14FA76}" srcOrd="0" destOrd="0" presId="urn:microsoft.com/office/officeart/2005/8/layout/list1"/>
    <dgm:cxn modelId="{E5684EC5-021C-4EA1-850E-20CAF6313BA8}" type="presOf" srcId="{43CBDECD-7BB5-4336-8DA0-75AED0A8C321}" destId="{05B49835-D616-48DC-8A72-E467244D63C0}" srcOrd="0" destOrd="0" presId="urn:microsoft.com/office/officeart/2005/8/layout/list1"/>
    <dgm:cxn modelId="{9E749CCC-B60F-425F-B7ED-41211A4F5178}" srcId="{F285702B-0D6C-4699-973D-18947F084C90}" destId="{1224A7F5-C170-4D44-A10A-EA60A09C17D5}" srcOrd="0" destOrd="0" parTransId="{420193C2-A5A8-488E-918B-FFF461632B9F}" sibTransId="{01644EAB-6ED2-43F2-82B8-A5F2B8017ADD}"/>
    <dgm:cxn modelId="{83B706EF-D5B5-4C16-93D3-CC2EC90E56AF}" type="presOf" srcId="{1224A7F5-C170-4D44-A10A-EA60A09C17D5}" destId="{D7935076-75D2-435F-BF2F-B467DDFF5F8C}" srcOrd="0" destOrd="0" presId="urn:microsoft.com/office/officeart/2005/8/layout/list1"/>
    <dgm:cxn modelId="{F63A156A-4BC9-4A79-9A74-14E073548C26}" type="presParOf" srcId="{05B49835-D616-48DC-8A72-E467244D63C0}" destId="{D2FDE8E8-6E1D-4D26-A422-B72D977C8728}" srcOrd="0" destOrd="0" presId="urn:microsoft.com/office/officeart/2005/8/layout/list1"/>
    <dgm:cxn modelId="{3DA16202-CB94-4FBB-86D0-B55EEE0B1A2B}" type="presParOf" srcId="{D2FDE8E8-6E1D-4D26-A422-B72D977C8728}" destId="{A6E2D20C-17E0-4B16-9232-1FA3D09034A6}" srcOrd="0" destOrd="0" presId="urn:microsoft.com/office/officeart/2005/8/layout/list1"/>
    <dgm:cxn modelId="{883E5980-D6C7-4C72-A4FC-C7E955371DA8}" type="presParOf" srcId="{D2FDE8E8-6E1D-4D26-A422-B72D977C8728}" destId="{EFD94A7F-A6B8-41AC-BCAA-FD69A469A2FE}" srcOrd="1" destOrd="0" presId="urn:microsoft.com/office/officeart/2005/8/layout/list1"/>
    <dgm:cxn modelId="{DB94258D-FC49-48EC-A479-BF4F8C4AD7C0}" type="presParOf" srcId="{05B49835-D616-48DC-8A72-E467244D63C0}" destId="{7C3DB2E3-D291-4C02-88FA-943F1B4DA419}" srcOrd="1" destOrd="0" presId="urn:microsoft.com/office/officeart/2005/8/layout/list1"/>
    <dgm:cxn modelId="{09DD8B79-7225-4634-A913-613E19B34622}" type="presParOf" srcId="{05B49835-D616-48DC-8A72-E467244D63C0}" destId="{9667C273-5445-4D14-95BA-63D4A3EFE21A}" srcOrd="2" destOrd="0" presId="urn:microsoft.com/office/officeart/2005/8/layout/list1"/>
    <dgm:cxn modelId="{9BEC49C0-E63C-45BC-9519-5B56F9D195F4}" type="presParOf" srcId="{05B49835-D616-48DC-8A72-E467244D63C0}" destId="{358C3DF8-E931-43C3-B10A-0EAEE1D63ED0}" srcOrd="3" destOrd="0" presId="urn:microsoft.com/office/officeart/2005/8/layout/list1"/>
    <dgm:cxn modelId="{82AB51FF-A291-47F9-A6C7-4B3891207521}" type="presParOf" srcId="{05B49835-D616-48DC-8A72-E467244D63C0}" destId="{2332347A-7E37-47EE-9318-E12D29164229}" srcOrd="4" destOrd="0" presId="urn:microsoft.com/office/officeart/2005/8/layout/list1"/>
    <dgm:cxn modelId="{6DDB3631-1F2E-41EB-86A7-A166DBA0E1E1}" type="presParOf" srcId="{2332347A-7E37-47EE-9318-E12D29164229}" destId="{E2E81904-D429-4884-AF2B-12708516E8A5}" srcOrd="0" destOrd="0" presId="urn:microsoft.com/office/officeart/2005/8/layout/list1"/>
    <dgm:cxn modelId="{3CAE8540-9C25-42D2-B737-108FFD7FB9AC}" type="presParOf" srcId="{2332347A-7E37-47EE-9318-E12D29164229}" destId="{09645498-7E78-49ED-8B99-249150A9741A}" srcOrd="1" destOrd="0" presId="urn:microsoft.com/office/officeart/2005/8/layout/list1"/>
    <dgm:cxn modelId="{82E8860A-59A2-496D-A60A-5033A957F07D}" type="presParOf" srcId="{05B49835-D616-48DC-8A72-E467244D63C0}" destId="{6EF13B58-A277-488A-8FFB-70B7CED3DF82}" srcOrd="5" destOrd="0" presId="urn:microsoft.com/office/officeart/2005/8/layout/list1"/>
    <dgm:cxn modelId="{4F08542B-15C0-4642-B619-3FBE501B0934}" type="presParOf" srcId="{05B49835-D616-48DC-8A72-E467244D63C0}" destId="{E66E4E33-726E-430A-8C30-48464B14FA76}" srcOrd="6" destOrd="0" presId="urn:microsoft.com/office/officeart/2005/8/layout/list1"/>
    <dgm:cxn modelId="{9139C7D7-49F3-42F5-AC97-8389499897DC}" type="presParOf" srcId="{05B49835-D616-48DC-8A72-E467244D63C0}" destId="{9ACA8A94-77E9-4B6E-A581-58CA01BC22FC}" srcOrd="7" destOrd="0" presId="urn:microsoft.com/office/officeart/2005/8/layout/list1"/>
    <dgm:cxn modelId="{58E6CAD8-3C42-4723-977C-F3B6B1008582}" type="presParOf" srcId="{05B49835-D616-48DC-8A72-E467244D63C0}" destId="{96B85BAE-93A4-4BA9-B110-445EF427CF40}" srcOrd="8" destOrd="0" presId="urn:microsoft.com/office/officeart/2005/8/layout/list1"/>
    <dgm:cxn modelId="{E6BB642A-D05F-4247-9957-0AF15816AA86}" type="presParOf" srcId="{96B85BAE-93A4-4BA9-B110-445EF427CF40}" destId="{7B9CE866-5D49-4D38-B22B-FEE93C19DCA8}" srcOrd="0" destOrd="0" presId="urn:microsoft.com/office/officeart/2005/8/layout/list1"/>
    <dgm:cxn modelId="{2D239037-C13D-49B5-9FCA-35D2CF74B253}" type="presParOf" srcId="{96B85BAE-93A4-4BA9-B110-445EF427CF40}" destId="{31DA1D7B-0928-4401-912E-2730A951EAF9}" srcOrd="1" destOrd="0" presId="urn:microsoft.com/office/officeart/2005/8/layout/list1"/>
    <dgm:cxn modelId="{1E242D00-AF39-46FB-A427-085730595C8E}" type="presParOf" srcId="{05B49835-D616-48DC-8A72-E467244D63C0}" destId="{05B912C9-4877-4983-8EED-153B71E8B900}" srcOrd="9" destOrd="0" presId="urn:microsoft.com/office/officeart/2005/8/layout/list1"/>
    <dgm:cxn modelId="{1CFE7EE0-1EF3-4DC0-B670-F7C44F47A338}" type="presParOf" srcId="{05B49835-D616-48DC-8A72-E467244D63C0}" destId="{0877AFD6-9DDB-4D95-ABA3-DE00CEA30C35}" srcOrd="10" destOrd="0" presId="urn:microsoft.com/office/officeart/2005/8/layout/list1"/>
    <dgm:cxn modelId="{206BDAF5-B4A0-4220-890A-173A7DB11986}" type="presParOf" srcId="{05B49835-D616-48DC-8A72-E467244D63C0}" destId="{62DB82AD-6600-4229-A1AE-E9217841152C}" srcOrd="11" destOrd="0" presId="urn:microsoft.com/office/officeart/2005/8/layout/list1"/>
    <dgm:cxn modelId="{EB94121B-DE8D-4B01-BA80-A449896217D7}" type="presParOf" srcId="{05B49835-D616-48DC-8A72-E467244D63C0}" destId="{7D4F7B51-FF53-4F89-81C7-E82DAF7F8049}" srcOrd="12" destOrd="0" presId="urn:microsoft.com/office/officeart/2005/8/layout/list1"/>
    <dgm:cxn modelId="{56386D81-A797-4968-A559-CAB129CDBBE6}" type="presParOf" srcId="{7D4F7B51-FF53-4F89-81C7-E82DAF7F8049}" destId="{E3F78401-7090-4BF1-A42A-87F9E3AFDAFC}" srcOrd="0" destOrd="0" presId="urn:microsoft.com/office/officeart/2005/8/layout/list1"/>
    <dgm:cxn modelId="{F5E385E8-B924-4E76-85FB-D939D7FB6C3D}" type="presParOf" srcId="{7D4F7B51-FF53-4F89-81C7-E82DAF7F8049}" destId="{728967FE-B97C-40D3-AFF0-FD28BAED85BB}" srcOrd="1" destOrd="0" presId="urn:microsoft.com/office/officeart/2005/8/layout/list1"/>
    <dgm:cxn modelId="{4A340915-7B9A-4931-A35E-606695223908}" type="presParOf" srcId="{05B49835-D616-48DC-8A72-E467244D63C0}" destId="{DBE96A59-50AF-4430-A36E-2B305EE81E7B}" srcOrd="13" destOrd="0" presId="urn:microsoft.com/office/officeart/2005/8/layout/list1"/>
    <dgm:cxn modelId="{213F1AC2-1096-43B4-BBF4-2F2923D07D3F}" type="presParOf" srcId="{05B49835-D616-48DC-8A72-E467244D63C0}" destId="{F38ED5CB-D666-4F04-AFAA-C3342BFD1CDD}" srcOrd="14" destOrd="0" presId="urn:microsoft.com/office/officeart/2005/8/layout/list1"/>
    <dgm:cxn modelId="{898747CF-28C2-4E69-83FC-37D5ADE4D21D}" type="presParOf" srcId="{05B49835-D616-48DC-8A72-E467244D63C0}" destId="{0FD624D8-E04D-4316-86C2-6526436EEC22}" srcOrd="15" destOrd="0" presId="urn:microsoft.com/office/officeart/2005/8/layout/list1"/>
    <dgm:cxn modelId="{0C1FC53E-EC26-42B6-AAC0-93C7BF2484E0}" type="presParOf" srcId="{05B49835-D616-48DC-8A72-E467244D63C0}" destId="{66BD5CA5-7612-43B3-878C-263A2946F44B}" srcOrd="16" destOrd="0" presId="urn:microsoft.com/office/officeart/2005/8/layout/list1"/>
    <dgm:cxn modelId="{80C9B198-2440-4A2B-81B9-6A9773688A7A}" type="presParOf" srcId="{66BD5CA5-7612-43B3-878C-263A2946F44B}" destId="{E423D8DC-836A-4ADF-9269-F2FBCACD0761}" srcOrd="0" destOrd="0" presId="urn:microsoft.com/office/officeart/2005/8/layout/list1"/>
    <dgm:cxn modelId="{75DE8D53-E2F4-4D0B-B267-23231D25A844}" type="presParOf" srcId="{66BD5CA5-7612-43B3-878C-263A2946F44B}" destId="{CF8FA23D-45BD-48B4-B93C-20B91FD968DD}" srcOrd="1" destOrd="0" presId="urn:microsoft.com/office/officeart/2005/8/layout/list1"/>
    <dgm:cxn modelId="{36E7FB11-D7A4-4B48-B27B-84564890336B}" type="presParOf" srcId="{05B49835-D616-48DC-8A72-E467244D63C0}" destId="{5FF6ABB2-F8A2-4368-9AE1-950DE6844D88}" srcOrd="17" destOrd="0" presId="urn:microsoft.com/office/officeart/2005/8/layout/list1"/>
    <dgm:cxn modelId="{94D18809-83D4-4CF5-AFF2-575F6D68E1D9}" type="presParOf" srcId="{05B49835-D616-48DC-8A72-E467244D63C0}" destId="{D7935076-75D2-435F-BF2F-B467DDFF5F8C}" srcOrd="18" destOrd="0" presId="urn:microsoft.com/office/officeart/2005/8/layout/list1"/>
    <dgm:cxn modelId="{610260B5-8B75-4017-B3A5-6BB94DEB0624}" type="presParOf" srcId="{05B49835-D616-48DC-8A72-E467244D63C0}" destId="{0BB86919-255E-45DD-BF66-207BEB55B341}" srcOrd="19" destOrd="0" presId="urn:microsoft.com/office/officeart/2005/8/layout/list1"/>
    <dgm:cxn modelId="{56D744A3-8872-4DBA-A278-CC6D7D2251EB}" type="presParOf" srcId="{05B49835-D616-48DC-8A72-E467244D63C0}" destId="{ED03C5A7-BF16-4AD2-88E6-33FA3CC6B1C5}" srcOrd="20" destOrd="0" presId="urn:microsoft.com/office/officeart/2005/8/layout/list1"/>
    <dgm:cxn modelId="{71314285-90BB-4742-A4CB-0F3B034534A4}" type="presParOf" srcId="{ED03C5A7-BF16-4AD2-88E6-33FA3CC6B1C5}" destId="{3826C5BA-0F8F-4EFF-A838-EC15E154CCD4}" srcOrd="0" destOrd="0" presId="urn:microsoft.com/office/officeart/2005/8/layout/list1"/>
    <dgm:cxn modelId="{4A7FD09A-78AB-47BF-AC60-FF89E1C2AF2B}" type="presParOf" srcId="{ED03C5A7-BF16-4AD2-88E6-33FA3CC6B1C5}" destId="{49A7DCD7-AA99-4ECF-94E8-664B597A29A5}" srcOrd="1" destOrd="0" presId="urn:microsoft.com/office/officeart/2005/8/layout/list1"/>
    <dgm:cxn modelId="{969FD857-496D-4279-BB4E-3E3C4DAA3712}" type="presParOf" srcId="{05B49835-D616-48DC-8A72-E467244D63C0}" destId="{DAEAC7F4-D2F7-49FC-9B81-7B2B9D27A483}" srcOrd="21" destOrd="0" presId="urn:microsoft.com/office/officeart/2005/8/layout/list1"/>
    <dgm:cxn modelId="{01C71F17-19F6-43D2-8110-74C6A4BEDF17}" type="presParOf" srcId="{05B49835-D616-48DC-8A72-E467244D63C0}" destId="{FF0DAD5D-9703-4F44-868D-BCC32BDADDA5}"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C86D853-1B13-40D5-900B-C64402AE55A2}" type="doc">
      <dgm:prSet loTypeId="urn:microsoft.com/office/officeart/2005/8/layout/vList5" loCatId="list" qsTypeId="urn:microsoft.com/office/officeart/2005/8/quickstyle/3d1#8" qsCatId="3D" csTypeId="urn:microsoft.com/office/officeart/2005/8/colors/accent2_2#8" csCatId="accent2" phldr="1"/>
      <dgm:spPr/>
      <dgm:t>
        <a:bodyPr/>
        <a:lstStyle/>
        <a:p>
          <a:endParaRPr lang="en-US"/>
        </a:p>
      </dgm:t>
    </dgm:pt>
    <dgm:pt modelId="{7817BB19-A09B-41F9-85E3-1FF881E3FB4F}">
      <dgm:prSet phldrT="[Text]" custT="1"/>
      <dgm:spPr/>
      <dgm:t>
        <a:bodyPr/>
        <a:lstStyle/>
        <a:p>
          <a:r>
            <a:rPr lang="en-US" sz="1400" dirty="0"/>
            <a:t>Shared Foundation</a:t>
          </a:r>
        </a:p>
      </dgm:t>
    </dgm:pt>
    <dgm:pt modelId="{53CE82C4-3DC0-480C-9797-74AF6A52AA7B}" type="parTrans" cxnId="{F47CE655-8441-4B9B-BC89-0BE7DD194611}">
      <dgm:prSet/>
      <dgm:spPr/>
      <dgm:t>
        <a:bodyPr/>
        <a:lstStyle/>
        <a:p>
          <a:endParaRPr lang="en-US" sz="1400"/>
        </a:p>
      </dgm:t>
    </dgm:pt>
    <dgm:pt modelId="{2EF95181-384E-4508-AEA0-50BBF0BEED9F}" type="sibTrans" cxnId="{F47CE655-8441-4B9B-BC89-0BE7DD194611}">
      <dgm:prSet phldrT="01" phldr="0"/>
      <dgm:spPr/>
      <dgm:t>
        <a:bodyPr/>
        <a:lstStyle/>
        <a:p>
          <a:endParaRPr lang="en-US" sz="1400"/>
        </a:p>
      </dgm:t>
    </dgm:pt>
    <dgm:pt modelId="{E90DCBCD-C71B-45BB-A5DC-7C5537044C7B}">
      <dgm:prSet custT="1"/>
      <dgm:spPr/>
      <dgm:t>
        <a:bodyPr/>
        <a:lstStyle/>
        <a:p>
          <a:r>
            <a:rPr lang="en-US" sz="1400" dirty="0">
              <a:latin typeface="Verdana" panose="020B0604030504040204" pitchFamily="34" charset="0"/>
              <a:ea typeface="Verdana" panose="020B0604030504040204" pitchFamily="34" charset="0"/>
              <a:cs typeface="Verdana" panose="020B0604030504040204" pitchFamily="34" charset="0"/>
            </a:rPr>
            <a:t>One-time vs Ongoing</a:t>
          </a:r>
        </a:p>
      </dgm:t>
    </dgm:pt>
    <dgm:pt modelId="{9326234C-8274-4364-9DC0-A9E6FA4D2DE6}" type="parTrans" cxnId="{7EAF8F23-E603-4EB2-8E2B-6EF872D4AEA0}">
      <dgm:prSet/>
      <dgm:spPr/>
      <dgm:t>
        <a:bodyPr/>
        <a:lstStyle/>
        <a:p>
          <a:endParaRPr lang="en-US" sz="1400"/>
        </a:p>
      </dgm:t>
    </dgm:pt>
    <dgm:pt modelId="{C4CB752B-2726-4A5C-B7AE-826D536A5905}" type="sibTrans" cxnId="{7EAF8F23-E603-4EB2-8E2B-6EF872D4AEA0}">
      <dgm:prSet phldrT="02" phldr="0"/>
      <dgm:spPr/>
      <dgm:t>
        <a:bodyPr/>
        <a:lstStyle/>
        <a:p>
          <a:endParaRPr lang="en-US" sz="1400"/>
        </a:p>
      </dgm:t>
    </dgm:pt>
    <dgm:pt modelId="{C35F3A83-8571-497B-AAD1-C5169DC626AE}">
      <dgm:prSet custT="1"/>
      <dgm:spPr/>
      <dgm:t>
        <a:bodyPr/>
        <a:lstStyle/>
        <a:p>
          <a:r>
            <a:rPr lang="en-US" sz="1400" dirty="0">
              <a:latin typeface="Verdana" panose="020B0604030504040204" pitchFamily="34" charset="0"/>
              <a:ea typeface="Verdana" panose="020B0604030504040204" pitchFamily="34" charset="0"/>
              <a:cs typeface="Verdana" panose="020B0604030504040204" pitchFamily="34" charset="0"/>
            </a:rPr>
            <a:t>Choosing one does not rule out the others:</a:t>
          </a:r>
        </a:p>
      </dgm:t>
    </dgm:pt>
    <dgm:pt modelId="{EA11C2E1-ED43-48D2-BEFE-40D1C944F629}" type="parTrans" cxnId="{F7D3BE8E-136E-4DE2-8A2F-6F0327DFD002}">
      <dgm:prSet/>
      <dgm:spPr/>
      <dgm:t>
        <a:bodyPr/>
        <a:lstStyle/>
        <a:p>
          <a:endParaRPr lang="en-US" sz="1400"/>
        </a:p>
      </dgm:t>
    </dgm:pt>
    <dgm:pt modelId="{81C4101E-FD65-4447-A5DB-21CF8DA5F9EB}" type="sibTrans" cxnId="{F7D3BE8E-136E-4DE2-8A2F-6F0327DFD002}">
      <dgm:prSet phldrT="03" phldr="0"/>
      <dgm:spPr/>
      <dgm:t>
        <a:bodyPr/>
        <a:lstStyle/>
        <a:p>
          <a:endParaRPr lang="en-US" sz="1400"/>
        </a:p>
      </dgm:t>
    </dgm:pt>
    <dgm:pt modelId="{6FCEB1E4-61DD-4DCF-8997-49148763FAB8}">
      <dgm:prSet phldrT="[Text]" custT="1"/>
      <dgm:spPr/>
      <dgm:t>
        <a:bodyPr/>
        <a:lstStyle/>
        <a:p>
          <a:r>
            <a:rPr lang="en-US" sz="1400" dirty="0">
              <a:latin typeface="Verdana" panose="020B0604030504040204" pitchFamily="34" charset="0"/>
              <a:ea typeface="Verdana" panose="020B0604030504040204" pitchFamily="34" charset="0"/>
              <a:cs typeface="Verdana" panose="020B0604030504040204" pitchFamily="34" charset="0"/>
            </a:rPr>
            <a:t>The Power Platform connector, Dataverse virtual tables and custom integrations all call Business Central APIs underneath, so the names describe different ways in, not different systems.</a:t>
          </a:r>
          <a:endParaRPr lang="en-US" sz="1400" dirty="0"/>
        </a:p>
      </dgm:t>
    </dgm:pt>
    <dgm:pt modelId="{48AAE99A-3C71-4BF2-B814-27310A67782B}" type="parTrans" cxnId="{200F8A6D-5A3B-4B94-A994-324B48381FB4}">
      <dgm:prSet/>
      <dgm:spPr/>
      <dgm:t>
        <a:bodyPr/>
        <a:lstStyle/>
        <a:p>
          <a:endParaRPr lang="en-US" sz="1400"/>
        </a:p>
      </dgm:t>
    </dgm:pt>
    <dgm:pt modelId="{260D8902-BCC5-403A-A05C-84E897C6AB8E}" type="sibTrans" cxnId="{200F8A6D-5A3B-4B94-A994-324B48381FB4}">
      <dgm:prSet/>
      <dgm:spPr/>
      <dgm:t>
        <a:bodyPr/>
        <a:lstStyle/>
        <a:p>
          <a:endParaRPr lang="en-US" sz="1400"/>
        </a:p>
      </dgm:t>
    </dgm:pt>
    <dgm:pt modelId="{747D5F50-CAF3-4D94-BBF4-8AF39ED5DB73}">
      <dgm:prSet custT="1"/>
      <dgm:spPr/>
      <dgm:t>
        <a:bodyPr/>
        <a:lstStyle/>
        <a:p>
          <a:r>
            <a:rPr lang="en-US" sz="1400" dirty="0">
              <a:latin typeface="Verdana" panose="020B0604030504040204" pitchFamily="34" charset="0"/>
              <a:ea typeface="Verdana" panose="020B0604030504040204" pitchFamily="34" charset="0"/>
              <a:cs typeface="Verdana" panose="020B0604030504040204" pitchFamily="34" charset="0"/>
            </a:rPr>
            <a:t>Configuration packages and Excel load data once, while APIs, Dataverse and Power Platform keep two systems in step continuously. Ask how often the data changes before you ask which tool to use.</a:t>
          </a:r>
        </a:p>
      </dgm:t>
    </dgm:pt>
    <dgm:pt modelId="{728F0A28-54E8-458C-B08B-FE0331763EFB}" type="parTrans" cxnId="{008D0A9A-810B-4BC6-A250-8D76D6B2B58F}">
      <dgm:prSet/>
      <dgm:spPr/>
      <dgm:t>
        <a:bodyPr/>
        <a:lstStyle/>
        <a:p>
          <a:endParaRPr lang="en-US" sz="1400"/>
        </a:p>
      </dgm:t>
    </dgm:pt>
    <dgm:pt modelId="{2FFE5133-DB84-4B9C-AE6E-CF9AC614CBFC}" type="sibTrans" cxnId="{008D0A9A-810B-4BC6-A250-8D76D6B2B58F}">
      <dgm:prSet/>
      <dgm:spPr/>
      <dgm:t>
        <a:bodyPr/>
        <a:lstStyle/>
        <a:p>
          <a:endParaRPr lang="en-US" sz="1400"/>
        </a:p>
      </dgm:t>
    </dgm:pt>
    <dgm:pt modelId="{9EA82BF9-A109-4CE1-B3AD-734198984F49}">
      <dgm:prSet custT="1"/>
      <dgm:spPr/>
      <dgm:t>
        <a:bodyPr/>
        <a:lstStyle/>
        <a:p>
          <a:r>
            <a:rPr lang="en-US" sz="1400" dirty="0">
              <a:latin typeface="Verdana" panose="020B0604030504040204" pitchFamily="34" charset="0"/>
              <a:ea typeface="Verdana" panose="020B0604030504040204" pitchFamily="34" charset="0"/>
              <a:cs typeface="Verdana" panose="020B0604030504040204" pitchFamily="34" charset="0"/>
            </a:rPr>
            <a:t>Most organizations use configuration packages to get started, then add a connector or flow for the processes that need to stay live.</a:t>
          </a:r>
        </a:p>
      </dgm:t>
    </dgm:pt>
    <dgm:pt modelId="{DCADD4A2-BC00-4BCB-B252-7EF1F44FACE0}" type="parTrans" cxnId="{384358CE-F7DD-495C-B81E-396EEFB40DD0}">
      <dgm:prSet/>
      <dgm:spPr/>
      <dgm:t>
        <a:bodyPr/>
        <a:lstStyle/>
        <a:p>
          <a:endParaRPr lang="en-US" sz="1400"/>
        </a:p>
      </dgm:t>
    </dgm:pt>
    <dgm:pt modelId="{E31B3F08-C554-4A6B-8313-6D4D4A31E5B4}" type="sibTrans" cxnId="{384358CE-F7DD-495C-B81E-396EEFB40DD0}">
      <dgm:prSet/>
      <dgm:spPr/>
      <dgm:t>
        <a:bodyPr/>
        <a:lstStyle/>
        <a:p>
          <a:endParaRPr lang="en-US" sz="1400"/>
        </a:p>
      </dgm:t>
    </dgm:pt>
    <dgm:pt modelId="{E01A28DD-321A-47ED-B910-A55DDBF617F5}" type="pres">
      <dgm:prSet presAssocID="{6C86D853-1B13-40D5-900B-C64402AE55A2}" presName="Name0" presStyleCnt="0">
        <dgm:presLayoutVars>
          <dgm:dir/>
          <dgm:animLvl val="lvl"/>
          <dgm:resizeHandles val="exact"/>
        </dgm:presLayoutVars>
      </dgm:prSet>
      <dgm:spPr/>
    </dgm:pt>
    <dgm:pt modelId="{983355EF-C586-42DD-8063-404A65E076FF}" type="pres">
      <dgm:prSet presAssocID="{7817BB19-A09B-41F9-85E3-1FF881E3FB4F}" presName="linNode" presStyleCnt="0"/>
      <dgm:spPr/>
    </dgm:pt>
    <dgm:pt modelId="{6A6D7C22-2405-4237-BC8A-5555D5906997}" type="pres">
      <dgm:prSet presAssocID="{7817BB19-A09B-41F9-85E3-1FF881E3FB4F}" presName="parentText" presStyleLbl="node1" presStyleIdx="0" presStyleCnt="3">
        <dgm:presLayoutVars>
          <dgm:chMax val="1"/>
          <dgm:bulletEnabled val="1"/>
        </dgm:presLayoutVars>
      </dgm:prSet>
      <dgm:spPr/>
    </dgm:pt>
    <dgm:pt modelId="{DDD52725-7145-4DD0-8148-53FC77D527B6}" type="pres">
      <dgm:prSet presAssocID="{7817BB19-A09B-41F9-85E3-1FF881E3FB4F}" presName="descendantText" presStyleLbl="alignAccFollowNode1" presStyleIdx="0" presStyleCnt="3">
        <dgm:presLayoutVars>
          <dgm:bulletEnabled val="1"/>
        </dgm:presLayoutVars>
      </dgm:prSet>
      <dgm:spPr/>
    </dgm:pt>
    <dgm:pt modelId="{59B5E3DC-42EE-40C1-992D-AB75A1ED277B}" type="pres">
      <dgm:prSet presAssocID="{2EF95181-384E-4508-AEA0-50BBF0BEED9F}" presName="sp" presStyleCnt="0"/>
      <dgm:spPr/>
    </dgm:pt>
    <dgm:pt modelId="{EC156BD5-4311-42E9-9B1B-42065647BC22}" type="pres">
      <dgm:prSet presAssocID="{E90DCBCD-C71B-45BB-A5DC-7C5537044C7B}" presName="linNode" presStyleCnt="0"/>
      <dgm:spPr/>
    </dgm:pt>
    <dgm:pt modelId="{826C9E38-10F3-446B-843F-8ADB4A8D85FA}" type="pres">
      <dgm:prSet presAssocID="{E90DCBCD-C71B-45BB-A5DC-7C5537044C7B}" presName="parentText" presStyleLbl="node1" presStyleIdx="1" presStyleCnt="3">
        <dgm:presLayoutVars>
          <dgm:chMax val="1"/>
          <dgm:bulletEnabled val="1"/>
        </dgm:presLayoutVars>
      </dgm:prSet>
      <dgm:spPr/>
    </dgm:pt>
    <dgm:pt modelId="{A855257E-D557-4415-BEA2-2409A78087B0}" type="pres">
      <dgm:prSet presAssocID="{E90DCBCD-C71B-45BB-A5DC-7C5537044C7B}" presName="descendantText" presStyleLbl="alignAccFollowNode1" presStyleIdx="1" presStyleCnt="3">
        <dgm:presLayoutVars>
          <dgm:bulletEnabled val="1"/>
        </dgm:presLayoutVars>
      </dgm:prSet>
      <dgm:spPr/>
    </dgm:pt>
    <dgm:pt modelId="{3D0BD575-F879-46E2-A47E-686366F46E46}" type="pres">
      <dgm:prSet presAssocID="{C4CB752B-2726-4A5C-B7AE-826D536A5905}" presName="sp" presStyleCnt="0"/>
      <dgm:spPr/>
    </dgm:pt>
    <dgm:pt modelId="{68C16FE9-E2CA-4EF8-A98D-F0C82A583B97}" type="pres">
      <dgm:prSet presAssocID="{C35F3A83-8571-497B-AAD1-C5169DC626AE}" presName="linNode" presStyleCnt="0"/>
      <dgm:spPr/>
    </dgm:pt>
    <dgm:pt modelId="{D51D5AE1-F2F0-4807-8CD7-BF86BE8D5249}" type="pres">
      <dgm:prSet presAssocID="{C35F3A83-8571-497B-AAD1-C5169DC626AE}" presName="parentText" presStyleLbl="node1" presStyleIdx="2" presStyleCnt="3">
        <dgm:presLayoutVars>
          <dgm:chMax val="1"/>
          <dgm:bulletEnabled val="1"/>
        </dgm:presLayoutVars>
      </dgm:prSet>
      <dgm:spPr/>
    </dgm:pt>
    <dgm:pt modelId="{2DBC0F7A-AC6D-4D96-B538-08B7BD84B454}" type="pres">
      <dgm:prSet presAssocID="{C35F3A83-8571-497B-AAD1-C5169DC626AE}" presName="descendantText" presStyleLbl="alignAccFollowNode1" presStyleIdx="2" presStyleCnt="3">
        <dgm:presLayoutVars>
          <dgm:bulletEnabled val="1"/>
        </dgm:presLayoutVars>
      </dgm:prSet>
      <dgm:spPr/>
    </dgm:pt>
  </dgm:ptLst>
  <dgm:cxnLst>
    <dgm:cxn modelId="{7EAF8F23-E603-4EB2-8E2B-6EF872D4AEA0}" srcId="{6C86D853-1B13-40D5-900B-C64402AE55A2}" destId="{E90DCBCD-C71B-45BB-A5DC-7C5537044C7B}" srcOrd="1" destOrd="0" parTransId="{9326234C-8274-4364-9DC0-A9E6FA4D2DE6}" sibTransId="{C4CB752B-2726-4A5C-B7AE-826D536A5905}"/>
    <dgm:cxn modelId="{200F8A6D-5A3B-4B94-A994-324B48381FB4}" srcId="{7817BB19-A09B-41F9-85E3-1FF881E3FB4F}" destId="{6FCEB1E4-61DD-4DCF-8997-49148763FAB8}" srcOrd="0" destOrd="0" parTransId="{48AAE99A-3C71-4BF2-B814-27310A67782B}" sibTransId="{260D8902-BCC5-403A-A05C-84E897C6AB8E}"/>
    <dgm:cxn modelId="{AB30BA6D-D436-4912-A8AC-90016983E175}" type="presOf" srcId="{E90DCBCD-C71B-45BB-A5DC-7C5537044C7B}" destId="{826C9E38-10F3-446B-843F-8ADB4A8D85FA}" srcOrd="0" destOrd="0" presId="urn:microsoft.com/office/officeart/2005/8/layout/vList5"/>
    <dgm:cxn modelId="{F47CE655-8441-4B9B-BC89-0BE7DD194611}" srcId="{6C86D853-1B13-40D5-900B-C64402AE55A2}" destId="{7817BB19-A09B-41F9-85E3-1FF881E3FB4F}" srcOrd="0" destOrd="0" parTransId="{53CE82C4-3DC0-480C-9797-74AF6A52AA7B}" sibTransId="{2EF95181-384E-4508-AEA0-50BBF0BEED9F}"/>
    <dgm:cxn modelId="{E987E458-9815-4329-88E9-52D90AF12FBC}" type="presOf" srcId="{9EA82BF9-A109-4CE1-B3AD-734198984F49}" destId="{2DBC0F7A-AC6D-4D96-B538-08B7BD84B454}" srcOrd="0" destOrd="0" presId="urn:microsoft.com/office/officeart/2005/8/layout/vList5"/>
    <dgm:cxn modelId="{8C39638B-4C8B-463E-9170-1AD70A637D49}" type="presOf" srcId="{6C86D853-1B13-40D5-900B-C64402AE55A2}" destId="{E01A28DD-321A-47ED-B910-A55DDBF617F5}" srcOrd="0" destOrd="0" presId="urn:microsoft.com/office/officeart/2005/8/layout/vList5"/>
    <dgm:cxn modelId="{F7D3BE8E-136E-4DE2-8A2F-6F0327DFD002}" srcId="{6C86D853-1B13-40D5-900B-C64402AE55A2}" destId="{C35F3A83-8571-497B-AAD1-C5169DC626AE}" srcOrd="2" destOrd="0" parTransId="{EA11C2E1-ED43-48D2-BEFE-40D1C944F629}" sibTransId="{81C4101E-FD65-4447-A5DB-21CF8DA5F9EB}"/>
    <dgm:cxn modelId="{008D0A9A-810B-4BC6-A250-8D76D6B2B58F}" srcId="{E90DCBCD-C71B-45BB-A5DC-7C5537044C7B}" destId="{747D5F50-CAF3-4D94-BBF4-8AF39ED5DB73}" srcOrd="0" destOrd="0" parTransId="{728F0A28-54E8-458C-B08B-FE0331763EFB}" sibTransId="{2FFE5133-DB84-4B9C-AE6E-CF9AC614CBFC}"/>
    <dgm:cxn modelId="{E768FBA3-1DC1-492F-8508-C9F4B207588D}" type="presOf" srcId="{747D5F50-CAF3-4D94-BBF4-8AF39ED5DB73}" destId="{A855257E-D557-4415-BEA2-2409A78087B0}" srcOrd="0" destOrd="0" presId="urn:microsoft.com/office/officeart/2005/8/layout/vList5"/>
    <dgm:cxn modelId="{FF71DBA8-B0DD-419E-A436-B7F30B7F9D82}" type="presOf" srcId="{7817BB19-A09B-41F9-85E3-1FF881E3FB4F}" destId="{6A6D7C22-2405-4237-BC8A-5555D5906997}" srcOrd="0" destOrd="0" presId="urn:microsoft.com/office/officeart/2005/8/layout/vList5"/>
    <dgm:cxn modelId="{75E1B5AC-7B8D-4B67-BD55-56BFA23F7E3A}" type="presOf" srcId="{C35F3A83-8571-497B-AAD1-C5169DC626AE}" destId="{D51D5AE1-F2F0-4807-8CD7-BF86BE8D5249}" srcOrd="0" destOrd="0" presId="urn:microsoft.com/office/officeart/2005/8/layout/vList5"/>
    <dgm:cxn modelId="{384358CE-F7DD-495C-B81E-396EEFB40DD0}" srcId="{C35F3A83-8571-497B-AAD1-C5169DC626AE}" destId="{9EA82BF9-A109-4CE1-B3AD-734198984F49}" srcOrd="0" destOrd="0" parTransId="{DCADD4A2-BC00-4BCB-B252-7EF1F44FACE0}" sibTransId="{E31B3F08-C554-4A6B-8313-6D4D4A31E5B4}"/>
    <dgm:cxn modelId="{710372D3-4895-4924-93ED-7D71EA77362E}" type="presOf" srcId="{6FCEB1E4-61DD-4DCF-8997-49148763FAB8}" destId="{DDD52725-7145-4DD0-8148-53FC77D527B6}" srcOrd="0" destOrd="0" presId="urn:microsoft.com/office/officeart/2005/8/layout/vList5"/>
    <dgm:cxn modelId="{63960409-1312-4461-8C23-A33B0422C603}" type="presParOf" srcId="{E01A28DD-321A-47ED-B910-A55DDBF617F5}" destId="{983355EF-C586-42DD-8063-404A65E076FF}" srcOrd="0" destOrd="0" presId="urn:microsoft.com/office/officeart/2005/8/layout/vList5"/>
    <dgm:cxn modelId="{B9DFDEAE-EFA9-4DA1-9F9E-E0C798ECF7C6}" type="presParOf" srcId="{983355EF-C586-42DD-8063-404A65E076FF}" destId="{6A6D7C22-2405-4237-BC8A-5555D5906997}" srcOrd="0" destOrd="0" presId="urn:microsoft.com/office/officeart/2005/8/layout/vList5"/>
    <dgm:cxn modelId="{5C88CBD8-E17C-49A9-85FC-BA841B154110}" type="presParOf" srcId="{983355EF-C586-42DD-8063-404A65E076FF}" destId="{DDD52725-7145-4DD0-8148-53FC77D527B6}" srcOrd="1" destOrd="0" presId="urn:microsoft.com/office/officeart/2005/8/layout/vList5"/>
    <dgm:cxn modelId="{5F47DE14-7AE5-4843-B1FE-0E9FFEF69B37}" type="presParOf" srcId="{E01A28DD-321A-47ED-B910-A55DDBF617F5}" destId="{59B5E3DC-42EE-40C1-992D-AB75A1ED277B}" srcOrd="1" destOrd="0" presId="urn:microsoft.com/office/officeart/2005/8/layout/vList5"/>
    <dgm:cxn modelId="{7414C62D-CC7A-471B-B5BE-48C1BD813CC3}" type="presParOf" srcId="{E01A28DD-321A-47ED-B910-A55DDBF617F5}" destId="{EC156BD5-4311-42E9-9B1B-42065647BC22}" srcOrd="2" destOrd="0" presId="urn:microsoft.com/office/officeart/2005/8/layout/vList5"/>
    <dgm:cxn modelId="{6BC93DD2-A676-4AB8-99C0-288E2E008873}" type="presParOf" srcId="{EC156BD5-4311-42E9-9B1B-42065647BC22}" destId="{826C9E38-10F3-446B-843F-8ADB4A8D85FA}" srcOrd="0" destOrd="0" presId="urn:microsoft.com/office/officeart/2005/8/layout/vList5"/>
    <dgm:cxn modelId="{3C4D76E1-21D5-4C55-AAE9-C82B7603AE89}" type="presParOf" srcId="{EC156BD5-4311-42E9-9B1B-42065647BC22}" destId="{A855257E-D557-4415-BEA2-2409A78087B0}" srcOrd="1" destOrd="0" presId="urn:microsoft.com/office/officeart/2005/8/layout/vList5"/>
    <dgm:cxn modelId="{7D6B82EB-A047-46AB-9BF7-A314A34D014F}" type="presParOf" srcId="{E01A28DD-321A-47ED-B910-A55DDBF617F5}" destId="{3D0BD575-F879-46E2-A47E-686366F46E46}" srcOrd="3" destOrd="0" presId="urn:microsoft.com/office/officeart/2005/8/layout/vList5"/>
    <dgm:cxn modelId="{70F09979-0C47-4D56-888C-C1AB21D64B9E}" type="presParOf" srcId="{E01A28DD-321A-47ED-B910-A55DDBF617F5}" destId="{68C16FE9-E2CA-4EF8-A98D-F0C82A583B97}" srcOrd="4" destOrd="0" presId="urn:microsoft.com/office/officeart/2005/8/layout/vList5"/>
    <dgm:cxn modelId="{0C8CBA6C-7A14-43C1-99D5-5846C17A977F}" type="presParOf" srcId="{68C16FE9-E2CA-4EF8-A98D-F0C82A583B97}" destId="{D51D5AE1-F2F0-4807-8CD7-BF86BE8D5249}" srcOrd="0" destOrd="0" presId="urn:microsoft.com/office/officeart/2005/8/layout/vList5"/>
    <dgm:cxn modelId="{6DA4E4A6-6B25-433E-A45A-33C925007D9B}" type="presParOf" srcId="{68C16FE9-E2CA-4EF8-A98D-F0C82A583B97}" destId="{2DBC0F7A-AC6D-4D96-B538-08B7BD84B45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90C8790-D49E-48A7-9976-D3091C8D0907}" type="doc">
      <dgm:prSet loTypeId="urn:microsoft.com/office/officeart/2008/layout/VerticalCurvedList" loCatId="list" qsTypeId="urn:microsoft.com/office/officeart/2005/8/quickstyle/3d1#9" qsCatId="3D" csTypeId="urn:microsoft.com/office/officeart/2005/8/colors/accent2_2#9" csCatId="accent2" phldr="1"/>
      <dgm:spPr/>
      <dgm:t>
        <a:bodyPr/>
        <a:lstStyle/>
        <a:p>
          <a:endParaRPr lang="en-US"/>
        </a:p>
      </dgm:t>
    </dgm:pt>
    <dgm:pt modelId="{AB43CEC3-1D77-477D-AD30-00B29541953B}">
      <dgm:prSet phldrT="[Text]" phldr="0"/>
      <dgm:spPr/>
      <dgm:t>
        <a:bodyPr/>
        <a:lstStyle/>
        <a:p>
          <a:r>
            <a:rPr lang="en-US" dirty="0"/>
            <a:t>Accuracy</a:t>
          </a:r>
        </a:p>
      </dgm:t>
    </dgm:pt>
    <dgm:pt modelId="{D6B89E04-5A7D-412E-BD57-4682C7325E68}" type="parTrans" cxnId="{107571A5-D416-4188-9975-6116571639C8}">
      <dgm:prSet/>
      <dgm:spPr/>
      <dgm:t>
        <a:bodyPr/>
        <a:lstStyle/>
        <a:p>
          <a:endParaRPr lang="en-US"/>
        </a:p>
      </dgm:t>
    </dgm:pt>
    <dgm:pt modelId="{9BACC6CB-45B6-4AE8-82B0-602B9DB5E3C2}" type="sibTrans" cxnId="{107571A5-D416-4188-9975-6116571639C8}">
      <dgm:prSet/>
      <dgm:spPr/>
      <dgm:t>
        <a:bodyPr/>
        <a:lstStyle/>
        <a:p>
          <a:endParaRPr lang="en-US"/>
        </a:p>
      </dgm:t>
    </dgm:pt>
    <dgm:pt modelId="{D31D8E9E-79D0-41DD-BC73-CCF3CB6ECCB6}">
      <dgm:prSet phldrT="[Text]" phldr="0"/>
      <dgm:spPr/>
      <dgm:t>
        <a:bodyPr/>
        <a:lstStyle/>
        <a:p>
          <a:r>
            <a:rPr lang="en-US" dirty="0"/>
            <a:t>Consistency</a:t>
          </a:r>
        </a:p>
      </dgm:t>
    </dgm:pt>
    <dgm:pt modelId="{26DCFC74-1861-4130-9A05-2C70F371DA27}" type="parTrans" cxnId="{857C86CD-0D3A-47AF-8421-522010DFE079}">
      <dgm:prSet/>
      <dgm:spPr/>
      <dgm:t>
        <a:bodyPr/>
        <a:lstStyle/>
        <a:p>
          <a:endParaRPr lang="en-US"/>
        </a:p>
      </dgm:t>
    </dgm:pt>
    <dgm:pt modelId="{00411827-E9A9-4D2B-AC55-A454A2F02B46}" type="sibTrans" cxnId="{857C86CD-0D3A-47AF-8421-522010DFE079}">
      <dgm:prSet/>
      <dgm:spPr/>
      <dgm:t>
        <a:bodyPr/>
        <a:lstStyle/>
        <a:p>
          <a:endParaRPr lang="en-US"/>
        </a:p>
      </dgm:t>
    </dgm:pt>
    <dgm:pt modelId="{0C582FFE-74D3-45E9-8E20-6F780DFF92FE}">
      <dgm:prSet phldrT="[Text]" phldr="0"/>
      <dgm:spPr/>
      <dgm:t>
        <a:bodyPr/>
        <a:lstStyle/>
        <a:p>
          <a:r>
            <a:rPr lang="en-US" dirty="0"/>
            <a:t>Control   </a:t>
          </a:r>
        </a:p>
      </dgm:t>
    </dgm:pt>
    <dgm:pt modelId="{93EEAE99-01BC-4C25-8DF9-9AB4BA316DD5}" type="parTrans" cxnId="{D6CF7079-3429-4372-9ECF-28F8F44E966B}">
      <dgm:prSet/>
      <dgm:spPr/>
      <dgm:t>
        <a:bodyPr/>
        <a:lstStyle/>
        <a:p>
          <a:endParaRPr lang="en-US"/>
        </a:p>
      </dgm:t>
    </dgm:pt>
    <dgm:pt modelId="{C19840C3-CE0D-4ED6-90C0-82710DE8F66B}" type="sibTrans" cxnId="{D6CF7079-3429-4372-9ECF-28F8F44E966B}">
      <dgm:prSet/>
      <dgm:spPr/>
      <dgm:t>
        <a:bodyPr/>
        <a:lstStyle/>
        <a:p>
          <a:endParaRPr lang="en-US"/>
        </a:p>
      </dgm:t>
    </dgm:pt>
    <dgm:pt modelId="{1C51EF20-D130-435B-8FFE-EF638F0C61EB}">
      <dgm:prSet phldrT="[Text]" phldr="0"/>
      <dgm:spPr/>
      <dgm:t>
        <a:bodyPr/>
        <a:lstStyle/>
        <a:p>
          <a:r>
            <a:rPr lang="en-US" dirty="0"/>
            <a:t>So records match the source records.  </a:t>
          </a:r>
        </a:p>
      </dgm:t>
    </dgm:pt>
    <dgm:pt modelId="{27B0CCFF-3032-4364-9A5F-433D362A98B1}" type="parTrans" cxnId="{773BB722-07AA-474F-91EB-6F7CC41013A3}">
      <dgm:prSet/>
      <dgm:spPr/>
    </dgm:pt>
    <dgm:pt modelId="{259B2DBC-C98C-4FB6-BE63-9F008ACBEDD1}" type="sibTrans" cxnId="{773BB722-07AA-474F-91EB-6F7CC41013A3}">
      <dgm:prSet/>
      <dgm:spPr/>
    </dgm:pt>
    <dgm:pt modelId="{8799C78A-3A0F-41E7-A286-9A4C9B506A76}">
      <dgm:prSet phldrT="[Text]" phldr="0"/>
      <dgm:spPr/>
      <dgm:t>
        <a:bodyPr/>
        <a:lstStyle/>
        <a:p>
          <a:r>
            <a:rPr lang="en-US" dirty="0"/>
            <a:t>So customer, vendors, and items keep the same meaning between systems.</a:t>
          </a:r>
        </a:p>
      </dgm:t>
    </dgm:pt>
    <dgm:pt modelId="{8EF73AF1-7E18-436D-BA12-574F7D01AFFE}" type="parTrans" cxnId="{00B9EA85-454E-4147-BD33-878676E9390D}">
      <dgm:prSet/>
      <dgm:spPr/>
    </dgm:pt>
    <dgm:pt modelId="{A69F04F9-A431-4140-8B17-8E04E5153B99}" type="sibTrans" cxnId="{00B9EA85-454E-4147-BD33-878676E9390D}">
      <dgm:prSet/>
      <dgm:spPr/>
    </dgm:pt>
    <dgm:pt modelId="{E1990DD0-DEFE-46DB-9E1A-564140F23C2C}">
      <dgm:prSet phldrT="[Text]" phldr="0"/>
      <dgm:spPr/>
      <dgm:t>
        <a:bodyPr/>
        <a:lstStyle/>
        <a:p>
          <a:r>
            <a:rPr lang="en-US"/>
            <a:t>Know what and when records moved while also knowing who owns the records.</a:t>
          </a:r>
          <a:endParaRPr lang="en-US" dirty="0"/>
        </a:p>
      </dgm:t>
    </dgm:pt>
    <dgm:pt modelId="{8F71A5C4-D9EB-4D71-9553-79853D39D901}" type="parTrans" cxnId="{78041362-53D8-43F2-8022-CEB4D7078D8E}">
      <dgm:prSet/>
      <dgm:spPr/>
    </dgm:pt>
    <dgm:pt modelId="{8BF8BBD6-0F45-4311-8651-F46B800E7545}" type="sibTrans" cxnId="{78041362-53D8-43F2-8022-CEB4D7078D8E}">
      <dgm:prSet/>
      <dgm:spPr/>
    </dgm:pt>
    <dgm:pt modelId="{DDC5BB1F-0092-49B5-9A9D-0311872BBDD1}" type="pres">
      <dgm:prSet presAssocID="{890C8790-D49E-48A7-9976-D3091C8D0907}" presName="Name0" presStyleCnt="0">
        <dgm:presLayoutVars>
          <dgm:chMax val="7"/>
          <dgm:chPref val="7"/>
          <dgm:dir/>
        </dgm:presLayoutVars>
      </dgm:prSet>
      <dgm:spPr/>
    </dgm:pt>
    <dgm:pt modelId="{E1ED9B1A-D7A7-4225-9A47-EB8EFB8E4C8E}" type="pres">
      <dgm:prSet presAssocID="{890C8790-D49E-48A7-9976-D3091C8D0907}" presName="Name1" presStyleCnt="0"/>
      <dgm:spPr/>
    </dgm:pt>
    <dgm:pt modelId="{23330635-3D1C-44DC-A7D3-28D9AE32581D}" type="pres">
      <dgm:prSet presAssocID="{890C8790-D49E-48A7-9976-D3091C8D0907}" presName="cycle" presStyleCnt="0"/>
      <dgm:spPr/>
    </dgm:pt>
    <dgm:pt modelId="{A5B52CC5-A388-4210-8E79-B052B73FAD86}" type="pres">
      <dgm:prSet presAssocID="{890C8790-D49E-48A7-9976-D3091C8D0907}" presName="srcNode" presStyleLbl="node1" presStyleIdx="0" presStyleCnt="3"/>
      <dgm:spPr/>
    </dgm:pt>
    <dgm:pt modelId="{29BBF4FA-5B46-4617-BD69-D14088C0D6E6}" type="pres">
      <dgm:prSet presAssocID="{890C8790-D49E-48A7-9976-D3091C8D0907}" presName="conn" presStyleLbl="parChTrans1D2" presStyleIdx="0" presStyleCnt="1"/>
      <dgm:spPr/>
    </dgm:pt>
    <dgm:pt modelId="{B9561DF1-7699-4B60-B43C-AE9493C3A0D6}" type="pres">
      <dgm:prSet presAssocID="{890C8790-D49E-48A7-9976-D3091C8D0907}" presName="extraNode" presStyleLbl="node1" presStyleIdx="0" presStyleCnt="3"/>
      <dgm:spPr/>
    </dgm:pt>
    <dgm:pt modelId="{0DA4F4CE-87FE-4E35-8172-FB6366EE1363}" type="pres">
      <dgm:prSet presAssocID="{890C8790-D49E-48A7-9976-D3091C8D0907}" presName="dstNode" presStyleLbl="node1" presStyleIdx="0" presStyleCnt="3"/>
      <dgm:spPr/>
    </dgm:pt>
    <dgm:pt modelId="{9941D76B-D298-49AB-95BD-F549A3EED961}" type="pres">
      <dgm:prSet presAssocID="{AB43CEC3-1D77-477D-AD30-00B29541953B}" presName="text_1" presStyleLbl="node1" presStyleIdx="0" presStyleCnt="3">
        <dgm:presLayoutVars>
          <dgm:bulletEnabled val="1"/>
        </dgm:presLayoutVars>
      </dgm:prSet>
      <dgm:spPr/>
    </dgm:pt>
    <dgm:pt modelId="{54F63F94-FCD2-462D-9BF7-90E0793EDC1F}" type="pres">
      <dgm:prSet presAssocID="{AB43CEC3-1D77-477D-AD30-00B29541953B}" presName="accent_1" presStyleCnt="0"/>
      <dgm:spPr/>
    </dgm:pt>
    <dgm:pt modelId="{8363312F-BBFE-4A79-952E-2E25F006E770}" type="pres">
      <dgm:prSet presAssocID="{AB43CEC3-1D77-477D-AD30-00B29541953B}" presName="accentRepeatNode" presStyleLbl="solidFgAcc1" presStyleIdx="0" presStyleCnt="3"/>
      <dgm:spPr/>
    </dgm:pt>
    <dgm:pt modelId="{ED63EBBB-00C5-4BB3-8F46-8B560C2FBAB5}" type="pres">
      <dgm:prSet presAssocID="{D31D8E9E-79D0-41DD-BC73-CCF3CB6ECCB6}" presName="text_2" presStyleLbl="node1" presStyleIdx="1" presStyleCnt="3">
        <dgm:presLayoutVars>
          <dgm:bulletEnabled val="1"/>
        </dgm:presLayoutVars>
      </dgm:prSet>
      <dgm:spPr/>
    </dgm:pt>
    <dgm:pt modelId="{15A729D5-4DFA-4D7B-9562-4CF01807A510}" type="pres">
      <dgm:prSet presAssocID="{D31D8E9E-79D0-41DD-BC73-CCF3CB6ECCB6}" presName="accent_2" presStyleCnt="0"/>
      <dgm:spPr/>
    </dgm:pt>
    <dgm:pt modelId="{B90A65F2-200D-4F0C-913D-6C5F770DB297}" type="pres">
      <dgm:prSet presAssocID="{D31D8E9E-79D0-41DD-BC73-CCF3CB6ECCB6}" presName="accentRepeatNode" presStyleLbl="solidFgAcc1" presStyleIdx="1" presStyleCnt="3"/>
      <dgm:spPr/>
    </dgm:pt>
    <dgm:pt modelId="{019AB270-0089-48EE-A1FD-0B779D457C2C}" type="pres">
      <dgm:prSet presAssocID="{0C582FFE-74D3-45E9-8E20-6F780DFF92FE}" presName="text_3" presStyleLbl="node1" presStyleIdx="2" presStyleCnt="3">
        <dgm:presLayoutVars>
          <dgm:bulletEnabled val="1"/>
        </dgm:presLayoutVars>
      </dgm:prSet>
      <dgm:spPr/>
    </dgm:pt>
    <dgm:pt modelId="{CDF5E5CE-9474-4A45-A4A0-2154CB2546F7}" type="pres">
      <dgm:prSet presAssocID="{0C582FFE-74D3-45E9-8E20-6F780DFF92FE}" presName="accent_3" presStyleCnt="0"/>
      <dgm:spPr/>
    </dgm:pt>
    <dgm:pt modelId="{CFE01F93-050B-4906-8B7C-6FE3EADBD2CA}" type="pres">
      <dgm:prSet presAssocID="{0C582FFE-74D3-45E9-8E20-6F780DFF92FE}" presName="accentRepeatNode" presStyleLbl="solidFgAcc1" presStyleIdx="2" presStyleCnt="3"/>
      <dgm:spPr/>
    </dgm:pt>
  </dgm:ptLst>
  <dgm:cxnLst>
    <dgm:cxn modelId="{7D62490D-8241-4CB9-988B-34677195FDA4}" type="presOf" srcId="{E1990DD0-DEFE-46DB-9E1A-564140F23C2C}" destId="{019AB270-0089-48EE-A1FD-0B779D457C2C}" srcOrd="0" destOrd="1" presId="urn:microsoft.com/office/officeart/2008/layout/VerticalCurvedList"/>
    <dgm:cxn modelId="{773BB722-07AA-474F-91EB-6F7CC41013A3}" srcId="{AB43CEC3-1D77-477D-AD30-00B29541953B}" destId="{1C51EF20-D130-435B-8FFE-EF638F0C61EB}" srcOrd="0" destOrd="0" parTransId="{27B0CCFF-3032-4364-9A5F-433D362A98B1}" sibTransId="{259B2DBC-C98C-4FB6-BE63-9F008ACBEDD1}"/>
    <dgm:cxn modelId="{78041362-53D8-43F2-8022-CEB4D7078D8E}" srcId="{0C582FFE-74D3-45E9-8E20-6F780DFF92FE}" destId="{E1990DD0-DEFE-46DB-9E1A-564140F23C2C}" srcOrd="0" destOrd="0" parTransId="{8F71A5C4-D9EB-4D71-9553-79853D39D901}" sibTransId="{8BF8BBD6-0F45-4311-8651-F46B800E7545}"/>
    <dgm:cxn modelId="{C3A20A72-5F7C-491B-B3A7-D44DE1945402}" type="presOf" srcId="{259B2DBC-C98C-4FB6-BE63-9F008ACBEDD1}" destId="{29BBF4FA-5B46-4617-BD69-D14088C0D6E6}" srcOrd="0" destOrd="0" presId="urn:microsoft.com/office/officeart/2008/layout/VerticalCurvedList"/>
    <dgm:cxn modelId="{F6094D73-F09D-4CD0-84A3-D98BB7255012}" type="presOf" srcId="{D31D8E9E-79D0-41DD-BC73-CCF3CB6ECCB6}" destId="{ED63EBBB-00C5-4BB3-8F46-8B560C2FBAB5}" srcOrd="0" destOrd="0" presId="urn:microsoft.com/office/officeart/2008/layout/VerticalCurvedList"/>
    <dgm:cxn modelId="{D6CF7079-3429-4372-9ECF-28F8F44E966B}" srcId="{890C8790-D49E-48A7-9976-D3091C8D0907}" destId="{0C582FFE-74D3-45E9-8E20-6F780DFF92FE}" srcOrd="2" destOrd="0" parTransId="{93EEAE99-01BC-4C25-8DF9-9AB4BA316DD5}" sibTransId="{C19840C3-CE0D-4ED6-90C0-82710DE8F66B}"/>
    <dgm:cxn modelId="{00B9EA85-454E-4147-BD33-878676E9390D}" srcId="{D31D8E9E-79D0-41DD-BC73-CCF3CB6ECCB6}" destId="{8799C78A-3A0F-41E7-A286-9A4C9B506A76}" srcOrd="0" destOrd="0" parTransId="{8EF73AF1-7E18-436D-BA12-574F7D01AFFE}" sibTransId="{A69F04F9-A431-4140-8B17-8E04E5153B99}"/>
    <dgm:cxn modelId="{40425A8C-F833-45D1-9E4C-1ACBB8F899E0}" type="presOf" srcId="{890C8790-D49E-48A7-9976-D3091C8D0907}" destId="{DDC5BB1F-0092-49B5-9A9D-0311872BBDD1}" srcOrd="0" destOrd="0" presId="urn:microsoft.com/office/officeart/2008/layout/VerticalCurvedList"/>
    <dgm:cxn modelId="{107571A5-D416-4188-9975-6116571639C8}" srcId="{890C8790-D49E-48A7-9976-D3091C8D0907}" destId="{AB43CEC3-1D77-477D-AD30-00B29541953B}" srcOrd="0" destOrd="0" parTransId="{D6B89E04-5A7D-412E-BD57-4682C7325E68}" sibTransId="{9BACC6CB-45B6-4AE8-82B0-602B9DB5E3C2}"/>
    <dgm:cxn modelId="{A63456A6-18B1-4CF6-AFD2-00EFF0470F40}" type="presOf" srcId="{AB43CEC3-1D77-477D-AD30-00B29541953B}" destId="{9941D76B-D298-49AB-95BD-F549A3EED961}" srcOrd="0" destOrd="0" presId="urn:microsoft.com/office/officeart/2008/layout/VerticalCurvedList"/>
    <dgm:cxn modelId="{A53899AF-E618-434E-8FE3-6B96D5118117}" type="presOf" srcId="{0C582FFE-74D3-45E9-8E20-6F780DFF92FE}" destId="{019AB270-0089-48EE-A1FD-0B779D457C2C}" srcOrd="0" destOrd="0" presId="urn:microsoft.com/office/officeart/2008/layout/VerticalCurvedList"/>
    <dgm:cxn modelId="{857C86CD-0D3A-47AF-8421-522010DFE079}" srcId="{890C8790-D49E-48A7-9976-D3091C8D0907}" destId="{D31D8E9E-79D0-41DD-BC73-CCF3CB6ECCB6}" srcOrd="1" destOrd="0" parTransId="{26DCFC74-1861-4130-9A05-2C70F371DA27}" sibTransId="{00411827-E9A9-4D2B-AC55-A454A2F02B46}"/>
    <dgm:cxn modelId="{435C67DE-8926-4D8A-9AC2-F6A4706F749A}" type="presOf" srcId="{1C51EF20-D130-435B-8FFE-EF638F0C61EB}" destId="{9941D76B-D298-49AB-95BD-F549A3EED961}" srcOrd="0" destOrd="1" presId="urn:microsoft.com/office/officeart/2008/layout/VerticalCurvedList"/>
    <dgm:cxn modelId="{0953AAEE-FCD0-4ED3-87C3-D31DBB958675}" type="presOf" srcId="{8799C78A-3A0F-41E7-A286-9A4C9B506A76}" destId="{ED63EBBB-00C5-4BB3-8F46-8B560C2FBAB5}" srcOrd="0" destOrd="1" presId="urn:microsoft.com/office/officeart/2008/layout/VerticalCurvedList"/>
    <dgm:cxn modelId="{0032A80C-A5BD-4660-AEA4-784502C9724F}" type="presParOf" srcId="{DDC5BB1F-0092-49B5-9A9D-0311872BBDD1}" destId="{E1ED9B1A-D7A7-4225-9A47-EB8EFB8E4C8E}" srcOrd="0" destOrd="0" presId="urn:microsoft.com/office/officeart/2008/layout/VerticalCurvedList"/>
    <dgm:cxn modelId="{AB61C8B6-B9DE-451A-9E7C-40445C3744AB}" type="presParOf" srcId="{E1ED9B1A-D7A7-4225-9A47-EB8EFB8E4C8E}" destId="{23330635-3D1C-44DC-A7D3-28D9AE32581D}" srcOrd="0" destOrd="0" presId="urn:microsoft.com/office/officeart/2008/layout/VerticalCurvedList"/>
    <dgm:cxn modelId="{FE7139E9-D8A6-4440-9A54-1D8ED9895B44}" type="presParOf" srcId="{23330635-3D1C-44DC-A7D3-28D9AE32581D}" destId="{A5B52CC5-A388-4210-8E79-B052B73FAD86}" srcOrd="0" destOrd="0" presId="urn:microsoft.com/office/officeart/2008/layout/VerticalCurvedList"/>
    <dgm:cxn modelId="{122C7CF3-6050-4360-8B33-65F8266147D2}" type="presParOf" srcId="{23330635-3D1C-44DC-A7D3-28D9AE32581D}" destId="{29BBF4FA-5B46-4617-BD69-D14088C0D6E6}" srcOrd="1" destOrd="0" presId="urn:microsoft.com/office/officeart/2008/layout/VerticalCurvedList"/>
    <dgm:cxn modelId="{91DB2335-4A66-4B02-B914-0A70343CF561}" type="presParOf" srcId="{23330635-3D1C-44DC-A7D3-28D9AE32581D}" destId="{B9561DF1-7699-4B60-B43C-AE9493C3A0D6}" srcOrd="2" destOrd="0" presId="urn:microsoft.com/office/officeart/2008/layout/VerticalCurvedList"/>
    <dgm:cxn modelId="{50D0A26A-0A68-4EE7-90E0-150CF46AED74}" type="presParOf" srcId="{23330635-3D1C-44DC-A7D3-28D9AE32581D}" destId="{0DA4F4CE-87FE-4E35-8172-FB6366EE1363}" srcOrd="3" destOrd="0" presId="urn:microsoft.com/office/officeart/2008/layout/VerticalCurvedList"/>
    <dgm:cxn modelId="{F6DA2EC1-5A16-41D2-AF69-B0469E3DB498}" type="presParOf" srcId="{E1ED9B1A-D7A7-4225-9A47-EB8EFB8E4C8E}" destId="{9941D76B-D298-49AB-95BD-F549A3EED961}" srcOrd="1" destOrd="0" presId="urn:microsoft.com/office/officeart/2008/layout/VerticalCurvedList"/>
    <dgm:cxn modelId="{8EC2194E-B25A-4562-B529-EE4DBB04F81A}" type="presParOf" srcId="{E1ED9B1A-D7A7-4225-9A47-EB8EFB8E4C8E}" destId="{54F63F94-FCD2-462D-9BF7-90E0793EDC1F}" srcOrd="2" destOrd="0" presId="urn:microsoft.com/office/officeart/2008/layout/VerticalCurvedList"/>
    <dgm:cxn modelId="{904C7F62-E636-441B-973A-BAC8A183F4A4}" type="presParOf" srcId="{54F63F94-FCD2-462D-9BF7-90E0793EDC1F}" destId="{8363312F-BBFE-4A79-952E-2E25F006E770}" srcOrd="0" destOrd="0" presId="urn:microsoft.com/office/officeart/2008/layout/VerticalCurvedList"/>
    <dgm:cxn modelId="{03C3B64E-3A3A-466E-995F-E7B172C1548F}" type="presParOf" srcId="{E1ED9B1A-D7A7-4225-9A47-EB8EFB8E4C8E}" destId="{ED63EBBB-00C5-4BB3-8F46-8B560C2FBAB5}" srcOrd="3" destOrd="0" presId="urn:microsoft.com/office/officeart/2008/layout/VerticalCurvedList"/>
    <dgm:cxn modelId="{3FFEF944-EEF9-4367-9F35-236196604541}" type="presParOf" srcId="{E1ED9B1A-D7A7-4225-9A47-EB8EFB8E4C8E}" destId="{15A729D5-4DFA-4D7B-9562-4CF01807A510}" srcOrd="4" destOrd="0" presId="urn:microsoft.com/office/officeart/2008/layout/VerticalCurvedList"/>
    <dgm:cxn modelId="{0D9ADFF6-0D03-4F5B-8B1A-2E669EE693B2}" type="presParOf" srcId="{15A729D5-4DFA-4D7B-9562-4CF01807A510}" destId="{B90A65F2-200D-4F0C-913D-6C5F770DB297}" srcOrd="0" destOrd="0" presId="urn:microsoft.com/office/officeart/2008/layout/VerticalCurvedList"/>
    <dgm:cxn modelId="{E6A9266D-EDD8-4281-8E3B-78FD6EDC3A94}" type="presParOf" srcId="{E1ED9B1A-D7A7-4225-9A47-EB8EFB8E4C8E}" destId="{019AB270-0089-48EE-A1FD-0B779D457C2C}" srcOrd="5" destOrd="0" presId="urn:microsoft.com/office/officeart/2008/layout/VerticalCurvedList"/>
    <dgm:cxn modelId="{68E467DB-DCA8-4D89-A9FC-41D26325156A}" type="presParOf" srcId="{E1ED9B1A-D7A7-4225-9A47-EB8EFB8E4C8E}" destId="{CDF5E5CE-9474-4A45-A4A0-2154CB2546F7}" srcOrd="6" destOrd="0" presId="urn:microsoft.com/office/officeart/2008/layout/VerticalCurvedList"/>
    <dgm:cxn modelId="{626521B2-827F-4456-99BC-EF236D21645E}" type="presParOf" srcId="{CDF5E5CE-9474-4A45-A4A0-2154CB2546F7}" destId="{CFE01F93-050B-4906-8B7C-6FE3EADBD2C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BE55DCA-9B3D-426F-9ACC-4F9F66E53BC1}" type="doc">
      <dgm:prSet loTypeId="urn:microsoft.com/office/officeart/2005/8/layout/arrow5" loCatId="relationship" qsTypeId="urn:microsoft.com/office/officeart/2005/8/quickstyle/3d1#10" qsCatId="3D" csTypeId="urn:microsoft.com/office/officeart/2005/8/colors/accent2_2#10" csCatId="accent2" phldr="1"/>
      <dgm:spPr/>
      <dgm:t>
        <a:bodyPr/>
        <a:lstStyle/>
        <a:p>
          <a:endParaRPr lang="en-US"/>
        </a:p>
      </dgm:t>
    </dgm:pt>
    <dgm:pt modelId="{E71F09DC-E02B-4596-9030-BC9EF9913F12}">
      <dgm:prSet phldrT="[Text]" phldr="0"/>
      <dgm:spPr/>
      <dgm:t>
        <a:bodyPr/>
        <a:lstStyle/>
        <a:p>
          <a:r>
            <a:rPr lang="en-US" dirty="0"/>
            <a:t>Ongoing maintenance</a:t>
          </a:r>
        </a:p>
      </dgm:t>
    </dgm:pt>
    <dgm:pt modelId="{509AE114-B055-4595-861B-04484989AC61}" type="parTrans" cxnId="{11AB3BC0-5C33-4E9E-A026-EE4821A395A0}">
      <dgm:prSet/>
      <dgm:spPr/>
      <dgm:t>
        <a:bodyPr/>
        <a:lstStyle/>
        <a:p>
          <a:endParaRPr lang="en-US"/>
        </a:p>
      </dgm:t>
    </dgm:pt>
    <dgm:pt modelId="{C5FD16FF-FDC2-4D94-9378-23141DD11A7B}" type="sibTrans" cxnId="{11AB3BC0-5C33-4E9E-A026-EE4821A395A0}">
      <dgm:prSet/>
      <dgm:spPr/>
      <dgm:t>
        <a:bodyPr/>
        <a:lstStyle/>
        <a:p>
          <a:endParaRPr lang="en-US"/>
        </a:p>
      </dgm:t>
    </dgm:pt>
    <dgm:pt modelId="{805107F5-638B-48E8-80A5-35C5A9640D22}">
      <dgm:prSet phldrT="[Text]" phldr="0"/>
      <dgm:spPr/>
      <dgm:t>
        <a:bodyPr/>
        <a:lstStyle/>
        <a:p>
          <a:r>
            <a:rPr lang="en-US" dirty="0"/>
            <a:t>Initial Import</a:t>
          </a:r>
        </a:p>
      </dgm:t>
    </dgm:pt>
    <dgm:pt modelId="{B22FE906-554A-4206-A6F0-A5C4D3A4174A}" type="sibTrans" cxnId="{99258BAE-FD96-435C-9275-8F940A16086A}">
      <dgm:prSet/>
      <dgm:spPr/>
      <dgm:t>
        <a:bodyPr/>
        <a:lstStyle/>
        <a:p>
          <a:endParaRPr lang="en-US"/>
        </a:p>
      </dgm:t>
    </dgm:pt>
    <dgm:pt modelId="{839026FF-5433-4FD5-AC15-3082F3B420D7}" type="parTrans" cxnId="{99258BAE-FD96-435C-9275-8F940A16086A}">
      <dgm:prSet/>
      <dgm:spPr/>
      <dgm:t>
        <a:bodyPr/>
        <a:lstStyle/>
        <a:p>
          <a:endParaRPr lang="en-US"/>
        </a:p>
      </dgm:t>
    </dgm:pt>
    <dgm:pt modelId="{108B776B-2F19-4EF5-BB31-034242B8A3BD}" type="pres">
      <dgm:prSet presAssocID="{7BE55DCA-9B3D-426F-9ACC-4F9F66E53BC1}" presName="diagram" presStyleCnt="0">
        <dgm:presLayoutVars>
          <dgm:dir/>
          <dgm:resizeHandles val="exact"/>
        </dgm:presLayoutVars>
      </dgm:prSet>
      <dgm:spPr/>
    </dgm:pt>
    <dgm:pt modelId="{77E013B4-1814-41CA-A243-3AC56E72B461}" type="pres">
      <dgm:prSet presAssocID="{805107F5-638B-48E8-80A5-35C5A9640D22}" presName="arrow" presStyleLbl="node1" presStyleIdx="0" presStyleCnt="2">
        <dgm:presLayoutVars>
          <dgm:bulletEnabled val="1"/>
        </dgm:presLayoutVars>
      </dgm:prSet>
      <dgm:spPr/>
    </dgm:pt>
    <dgm:pt modelId="{302F32D7-3F5B-4690-B826-59828B649177}" type="pres">
      <dgm:prSet presAssocID="{E71F09DC-E02B-4596-9030-BC9EF9913F12}" presName="arrow" presStyleLbl="node1" presStyleIdx="1" presStyleCnt="2" custRadScaleRad="130705">
        <dgm:presLayoutVars>
          <dgm:bulletEnabled val="1"/>
        </dgm:presLayoutVars>
      </dgm:prSet>
      <dgm:spPr/>
    </dgm:pt>
  </dgm:ptLst>
  <dgm:cxnLst>
    <dgm:cxn modelId="{1BD27076-C039-4EC9-B2FC-F974303AAC1A}" type="presOf" srcId="{E71F09DC-E02B-4596-9030-BC9EF9913F12}" destId="{302F32D7-3F5B-4690-B826-59828B649177}" srcOrd="0" destOrd="0" presId="urn:microsoft.com/office/officeart/2005/8/layout/arrow5"/>
    <dgm:cxn modelId="{E2F0CA77-20DB-403B-9F64-386C21A00EFB}" type="presOf" srcId="{7BE55DCA-9B3D-426F-9ACC-4F9F66E53BC1}" destId="{108B776B-2F19-4EF5-BB31-034242B8A3BD}" srcOrd="0" destOrd="0" presId="urn:microsoft.com/office/officeart/2005/8/layout/arrow5"/>
    <dgm:cxn modelId="{99258BAE-FD96-435C-9275-8F940A16086A}" srcId="{7BE55DCA-9B3D-426F-9ACC-4F9F66E53BC1}" destId="{805107F5-638B-48E8-80A5-35C5A9640D22}" srcOrd="0" destOrd="0" parTransId="{839026FF-5433-4FD5-AC15-3082F3B420D7}" sibTransId="{B22FE906-554A-4206-A6F0-A5C4D3A4174A}"/>
    <dgm:cxn modelId="{11AB3BC0-5C33-4E9E-A026-EE4821A395A0}" srcId="{7BE55DCA-9B3D-426F-9ACC-4F9F66E53BC1}" destId="{E71F09DC-E02B-4596-9030-BC9EF9913F12}" srcOrd="1" destOrd="0" parTransId="{509AE114-B055-4595-861B-04484989AC61}" sibTransId="{C5FD16FF-FDC2-4D94-9378-23141DD11A7B}"/>
    <dgm:cxn modelId="{89A630E0-E619-4016-97C1-033367265915}" type="presOf" srcId="{805107F5-638B-48E8-80A5-35C5A9640D22}" destId="{77E013B4-1814-41CA-A243-3AC56E72B461}" srcOrd="0" destOrd="0" presId="urn:microsoft.com/office/officeart/2005/8/layout/arrow5"/>
    <dgm:cxn modelId="{CC407C81-BA59-46A7-8F46-622ABD641A4B}" type="presParOf" srcId="{108B776B-2F19-4EF5-BB31-034242B8A3BD}" destId="{77E013B4-1814-41CA-A243-3AC56E72B461}" srcOrd="0" destOrd="0" presId="urn:microsoft.com/office/officeart/2005/8/layout/arrow5"/>
    <dgm:cxn modelId="{77F27C45-ABB0-418E-A65F-902ECA694C41}" type="presParOf" srcId="{108B776B-2F19-4EF5-BB31-034242B8A3BD}" destId="{302F32D7-3F5B-4690-B826-59828B649177}"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9D86F-4191-4823-9E9F-20A32E9092E6}">
      <dsp:nvSpPr>
        <dsp:cNvPr id="0" name=""/>
        <dsp:cNvSpPr/>
      </dsp:nvSpPr>
      <dsp:spPr>
        <a:xfrm>
          <a:off x="0" y="276051"/>
          <a:ext cx="8812981" cy="7229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3985" tIns="354076" rIns="683985" bIns="120904" numCol="1" spcCol="1270" anchor="t" anchorCtr="0">
          <a:noAutofit/>
        </a:bodyPr>
        <a:lstStyle/>
        <a:p>
          <a:pPr marL="171450" lvl="1" indent="-171450" algn="l" defTabSz="755650">
            <a:lnSpc>
              <a:spcPct val="90000"/>
            </a:lnSpc>
            <a:spcBef>
              <a:spcPct val="0"/>
            </a:spcBef>
            <a:spcAft>
              <a:spcPct val="15000"/>
            </a:spcAft>
            <a:buNone/>
          </a:pPr>
          <a:r>
            <a:rPr lang="en-US" sz="1700" kern="1200" dirty="0"/>
            <a:t>How data moves into Business Central and why it matters</a:t>
          </a:r>
        </a:p>
      </dsp:txBody>
      <dsp:txXfrm>
        <a:off x="0" y="276051"/>
        <a:ext cx="8812981" cy="722925"/>
      </dsp:txXfrm>
    </dsp:sp>
    <dsp:sp modelId="{68F66CBE-8F23-4F6E-8B74-D009B7267872}">
      <dsp:nvSpPr>
        <dsp:cNvPr id="0" name=""/>
        <dsp:cNvSpPr/>
      </dsp:nvSpPr>
      <dsp:spPr>
        <a:xfrm>
          <a:off x="440649" y="25131"/>
          <a:ext cx="6169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3177" tIns="0" rIns="233177" bIns="0" numCol="1" spcCol="1270" anchor="ctr" anchorCtr="0">
          <a:noAutofit/>
        </a:bodyPr>
        <a:lstStyle/>
        <a:p>
          <a:pPr marL="0" lvl="0" indent="0" algn="l" defTabSz="755650">
            <a:lnSpc>
              <a:spcPct val="90000"/>
            </a:lnSpc>
            <a:spcBef>
              <a:spcPct val="0"/>
            </a:spcBef>
            <a:spcAft>
              <a:spcPct val="35000"/>
            </a:spcAft>
            <a:buNone/>
          </a:pPr>
          <a:r>
            <a:rPr lang="en-US" sz="1700" kern="1200" dirty="0"/>
            <a:t>Understanding Data Integration</a:t>
          </a:r>
        </a:p>
      </dsp:txBody>
      <dsp:txXfrm>
        <a:off x="465147" y="49629"/>
        <a:ext cx="6120090" cy="452844"/>
      </dsp:txXfrm>
    </dsp:sp>
    <dsp:sp modelId="{343D3CFC-72ED-4498-A9BF-5AB7399453D0}">
      <dsp:nvSpPr>
        <dsp:cNvPr id="0" name=""/>
        <dsp:cNvSpPr/>
      </dsp:nvSpPr>
      <dsp:spPr>
        <a:xfrm>
          <a:off x="0" y="1341696"/>
          <a:ext cx="8812981" cy="7229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3985" tIns="354076" rIns="683985"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Configuration packages, APIs, and Power Platform tools</a:t>
          </a:r>
        </a:p>
      </dsp:txBody>
      <dsp:txXfrm>
        <a:off x="0" y="1341696"/>
        <a:ext cx="8812981" cy="722925"/>
      </dsp:txXfrm>
    </dsp:sp>
    <dsp:sp modelId="{65EB1951-E83B-49D9-AC14-E867FE4359D6}">
      <dsp:nvSpPr>
        <dsp:cNvPr id="0" name=""/>
        <dsp:cNvSpPr/>
      </dsp:nvSpPr>
      <dsp:spPr>
        <a:xfrm>
          <a:off x="440649" y="1090776"/>
          <a:ext cx="6169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3177" tIns="0" rIns="233177" bIns="0" numCol="1" spcCol="1270" anchor="ctr" anchorCtr="0">
          <a:noAutofit/>
        </a:bodyPr>
        <a:lstStyle/>
        <a:p>
          <a:pPr marL="0" lvl="0" indent="0" algn="l" defTabSz="755650">
            <a:lnSpc>
              <a:spcPct val="90000"/>
            </a:lnSpc>
            <a:spcBef>
              <a:spcPct val="0"/>
            </a:spcBef>
            <a:spcAft>
              <a:spcPct val="35000"/>
            </a:spcAft>
            <a:buNone/>
          </a:pPr>
          <a:r>
            <a:rPr lang="en-US" sz="1700" kern="1200" dirty="0"/>
            <a:t>Exploring Integration Options</a:t>
          </a:r>
        </a:p>
      </dsp:txBody>
      <dsp:txXfrm>
        <a:off x="465147" y="1115274"/>
        <a:ext cx="6120090" cy="452844"/>
      </dsp:txXfrm>
    </dsp:sp>
    <dsp:sp modelId="{7B83EA47-8A37-494F-9B8B-AAC51E1B5A3A}">
      <dsp:nvSpPr>
        <dsp:cNvPr id="0" name=""/>
        <dsp:cNvSpPr/>
      </dsp:nvSpPr>
      <dsp:spPr>
        <a:xfrm>
          <a:off x="0" y="2407341"/>
          <a:ext cx="8812981" cy="7229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3985" tIns="354076" rIns="683985"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Key considerations for accuracy, consistency, and control</a:t>
          </a:r>
        </a:p>
      </dsp:txBody>
      <dsp:txXfrm>
        <a:off x="0" y="2407341"/>
        <a:ext cx="8812981" cy="722925"/>
      </dsp:txXfrm>
    </dsp:sp>
    <dsp:sp modelId="{D0E82479-08C6-42F2-A55C-A0A85F5444C5}">
      <dsp:nvSpPr>
        <dsp:cNvPr id="0" name=""/>
        <dsp:cNvSpPr/>
      </dsp:nvSpPr>
      <dsp:spPr>
        <a:xfrm>
          <a:off x="440649" y="2156421"/>
          <a:ext cx="6169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3177" tIns="0" rIns="233177" bIns="0" numCol="1" spcCol="1270" anchor="ctr" anchorCtr="0">
          <a:noAutofit/>
        </a:bodyPr>
        <a:lstStyle/>
        <a:p>
          <a:pPr marL="0" lvl="0" indent="0" algn="l" defTabSz="755650">
            <a:lnSpc>
              <a:spcPct val="90000"/>
            </a:lnSpc>
            <a:spcBef>
              <a:spcPct val="0"/>
            </a:spcBef>
            <a:spcAft>
              <a:spcPct val="35000"/>
            </a:spcAft>
            <a:buNone/>
          </a:pPr>
          <a:r>
            <a:rPr lang="en-US" sz="1700" kern="1200" dirty="0"/>
            <a:t>Maintaining Reliable Data</a:t>
          </a:r>
        </a:p>
      </dsp:txBody>
      <dsp:txXfrm>
        <a:off x="465147" y="2180919"/>
        <a:ext cx="6120090" cy="452844"/>
      </dsp:txXfrm>
    </dsp:sp>
    <dsp:sp modelId="{8053AEEE-ADF5-4A59-A73D-8ADA419C40EB}">
      <dsp:nvSpPr>
        <dsp:cNvPr id="0" name=""/>
        <dsp:cNvSpPr/>
      </dsp:nvSpPr>
      <dsp:spPr>
        <a:xfrm>
          <a:off x="0" y="3472986"/>
          <a:ext cx="8812981" cy="7229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3985" tIns="354076" rIns="683985"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When to use each method based on your business needs</a:t>
          </a:r>
        </a:p>
      </dsp:txBody>
      <dsp:txXfrm>
        <a:off x="0" y="3472986"/>
        <a:ext cx="8812981" cy="722925"/>
      </dsp:txXfrm>
    </dsp:sp>
    <dsp:sp modelId="{08AC56B7-C1F1-48EE-A2CB-EEF8B1D7AA9E}">
      <dsp:nvSpPr>
        <dsp:cNvPr id="0" name=""/>
        <dsp:cNvSpPr/>
      </dsp:nvSpPr>
      <dsp:spPr>
        <a:xfrm>
          <a:off x="440649" y="3222066"/>
          <a:ext cx="6169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3177" tIns="0" rIns="233177" bIns="0" numCol="1" spcCol="1270" anchor="ctr" anchorCtr="0">
          <a:noAutofit/>
        </a:bodyPr>
        <a:lstStyle/>
        <a:p>
          <a:pPr marL="0" lvl="0" indent="0" algn="l" defTabSz="755650">
            <a:lnSpc>
              <a:spcPct val="90000"/>
            </a:lnSpc>
            <a:spcBef>
              <a:spcPct val="0"/>
            </a:spcBef>
            <a:spcAft>
              <a:spcPct val="35000"/>
            </a:spcAft>
            <a:buNone/>
          </a:pPr>
          <a:r>
            <a:rPr lang="en-US" sz="1700" kern="1200" dirty="0"/>
            <a:t>Choosing the Right Approach</a:t>
          </a:r>
        </a:p>
      </dsp:txBody>
      <dsp:txXfrm>
        <a:off x="465147" y="3246564"/>
        <a:ext cx="6120090"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BE596-7616-4953-9B01-A02ADC8E1DE4}">
      <dsp:nvSpPr>
        <dsp:cNvPr id="0" name=""/>
        <dsp:cNvSpPr/>
      </dsp:nvSpPr>
      <dsp:spPr>
        <a:xfrm>
          <a:off x="7041" y="1353350"/>
          <a:ext cx="2677575" cy="271196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Verdana" panose="020B0604030504040204" pitchFamily="34" charset="0"/>
              <a:ea typeface="Verdana" panose="020B0604030504040204" pitchFamily="34" charset="0"/>
              <a:cs typeface="Verdana" panose="020B0604030504040204" pitchFamily="34" charset="0"/>
            </a:rPr>
            <a:t>Means connecting with other systems, files, and services so data moves between them accurately and reliably, instead of being re-keyed by hand.</a:t>
          </a:r>
          <a:endParaRPr lang="en-US" sz="1900" kern="1200" dirty="0"/>
        </a:p>
      </dsp:txBody>
      <dsp:txXfrm>
        <a:off x="85464" y="1431773"/>
        <a:ext cx="2520729" cy="2555119"/>
      </dsp:txXfrm>
    </dsp:sp>
    <dsp:sp modelId="{190B5669-D3A0-4524-A014-990DA30D2C07}">
      <dsp:nvSpPr>
        <dsp:cNvPr id="0" name=""/>
        <dsp:cNvSpPr/>
      </dsp:nvSpPr>
      <dsp:spPr>
        <a:xfrm>
          <a:off x="3323125" y="1353350"/>
          <a:ext cx="2677575" cy="271196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Verdana" panose="020B0604030504040204" pitchFamily="34" charset="0"/>
              <a:ea typeface="Verdana" panose="020B0604030504040204" pitchFamily="34" charset="0"/>
              <a:cs typeface="Verdana" panose="020B0604030504040204" pitchFamily="34" charset="0"/>
            </a:rPr>
            <a:t>It spans one-time data loads through to ongoing automated exchanges.</a:t>
          </a:r>
        </a:p>
      </dsp:txBody>
      <dsp:txXfrm>
        <a:off x="3401548" y="1431773"/>
        <a:ext cx="2520729" cy="2555119"/>
      </dsp:txXfrm>
    </dsp:sp>
    <dsp:sp modelId="{1E593AA3-8056-43EF-BFB7-80D159015D06}">
      <dsp:nvSpPr>
        <dsp:cNvPr id="0" name=""/>
        <dsp:cNvSpPr/>
      </dsp:nvSpPr>
      <dsp:spPr>
        <a:xfrm>
          <a:off x="6639210" y="1353350"/>
          <a:ext cx="2677575" cy="271196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Verdana" panose="020B0604030504040204" pitchFamily="34" charset="0"/>
              <a:ea typeface="Verdana" panose="020B0604030504040204" pitchFamily="34" charset="0"/>
              <a:cs typeface="Verdana" panose="020B0604030504040204" pitchFamily="34" charset="0"/>
            </a:rPr>
            <a:t>Keeps a single trusted version of your master and transactional data, so downstream reporting and analysis stay consistent.</a:t>
          </a:r>
        </a:p>
      </dsp:txBody>
      <dsp:txXfrm>
        <a:off x="6717633" y="1431773"/>
        <a:ext cx="2520729" cy="25551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2731"/>
          <a:ext cx="10469306" cy="45208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it is:</a:t>
          </a:r>
        </a:p>
      </dsp:txBody>
      <dsp:txXfrm>
        <a:off x="22069" y="24800"/>
        <a:ext cx="10425168" cy="407949"/>
      </dsp:txXfrm>
    </dsp:sp>
    <dsp:sp modelId="{4601C74C-573B-4D6C-A46A-1F29FEF9D3DE}">
      <dsp:nvSpPr>
        <dsp:cNvPr id="0" name=""/>
        <dsp:cNvSpPr/>
      </dsp:nvSpPr>
      <dsp:spPr>
        <a:xfrm>
          <a:off x="0" y="454818"/>
          <a:ext cx="10469306" cy="628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00"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A Business Central tool for importing/</a:t>
          </a:r>
        </a:p>
        <a:p>
          <a:pPr marL="228600" lvl="1" indent="-228600" algn="l" defTabSz="889000">
            <a:lnSpc>
              <a:spcPct val="90000"/>
            </a:lnSpc>
            <a:spcBef>
              <a:spcPct val="0"/>
            </a:spcBef>
            <a:spcAft>
              <a:spcPct val="20000"/>
            </a:spcAft>
            <a:buChar char="•"/>
          </a:pPr>
          <a:r>
            <a:rPr lang="en-US" sz="2000" kern="1200"/>
            <a:t>updating data using predefined tables and fields.</a:t>
          </a:r>
          <a:endParaRPr lang="en-US" sz="2000" kern="1200" dirty="0"/>
        </a:p>
      </dsp:txBody>
      <dsp:txXfrm>
        <a:off x="0" y="454818"/>
        <a:ext cx="10469306" cy="628451"/>
      </dsp:txXfrm>
    </dsp:sp>
    <dsp:sp modelId="{07416213-BB9D-4384-A64B-7726A0F168B1}">
      <dsp:nvSpPr>
        <dsp:cNvPr id="0" name=""/>
        <dsp:cNvSpPr/>
      </dsp:nvSpPr>
      <dsp:spPr>
        <a:xfrm>
          <a:off x="0" y="1095811"/>
          <a:ext cx="10469306" cy="45208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Best for: </a:t>
          </a:r>
        </a:p>
      </dsp:txBody>
      <dsp:txXfrm>
        <a:off x="22069" y="1117880"/>
        <a:ext cx="10425168" cy="407949"/>
      </dsp:txXfrm>
    </dsp:sp>
    <dsp:sp modelId="{25F32834-2A3A-4C37-94C8-5396CC30A33B}">
      <dsp:nvSpPr>
        <dsp:cNvPr id="0" name=""/>
        <dsp:cNvSpPr/>
      </dsp:nvSpPr>
      <dsp:spPr>
        <a:xfrm>
          <a:off x="0" y="1535357"/>
          <a:ext cx="10469306" cy="93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00"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Initial data migration or setup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Large-volume data imports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Repeatable data-loading processes</a:t>
          </a:r>
        </a:p>
      </dsp:txBody>
      <dsp:txXfrm>
        <a:off x="0" y="1535357"/>
        <a:ext cx="10469306" cy="933155"/>
      </dsp:txXfrm>
    </dsp:sp>
    <dsp:sp modelId="{03ABBA45-C844-46C6-BA57-D8750263389A}">
      <dsp:nvSpPr>
        <dsp:cNvPr id="0" name=""/>
        <dsp:cNvSpPr/>
      </dsp:nvSpPr>
      <dsp:spPr>
        <a:xfrm>
          <a:off x="0" y="2468512"/>
          <a:ext cx="10469306" cy="45208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Watch for: </a:t>
          </a:r>
        </a:p>
      </dsp:txBody>
      <dsp:txXfrm>
        <a:off x="22069" y="2490581"/>
        <a:ext cx="10425168" cy="407949"/>
      </dsp:txXfrm>
    </dsp:sp>
    <dsp:sp modelId="{3FDCFEEC-78E4-42C2-86ED-D8164D36B642}">
      <dsp:nvSpPr>
        <dsp:cNvPr id="0" name=""/>
        <dsp:cNvSpPr/>
      </dsp:nvSpPr>
      <dsp:spPr>
        <a:xfrm>
          <a:off x="0" y="2920600"/>
          <a:ext cx="10469306" cy="93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00"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Field dependencies and required fields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Data should be validated before applying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Can affect many records at once</a:t>
          </a:r>
        </a:p>
      </dsp:txBody>
      <dsp:txXfrm>
        <a:off x="0" y="2920600"/>
        <a:ext cx="10469306" cy="933155"/>
      </dsp:txXfrm>
    </dsp:sp>
    <dsp:sp modelId="{FC83BEA9-037C-48F1-B72C-15038B9CAC96}">
      <dsp:nvSpPr>
        <dsp:cNvPr id="0" name=""/>
        <dsp:cNvSpPr/>
      </dsp:nvSpPr>
      <dsp:spPr>
        <a:xfrm>
          <a:off x="0" y="3853755"/>
          <a:ext cx="10469306" cy="45208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Example:</a:t>
          </a:r>
        </a:p>
      </dsp:txBody>
      <dsp:txXfrm>
        <a:off x="22069" y="3875824"/>
        <a:ext cx="10425168" cy="407949"/>
      </dsp:txXfrm>
    </dsp:sp>
    <dsp:sp modelId="{02096C50-A2C5-4976-9AA3-33D0020FB8A2}">
      <dsp:nvSpPr>
        <dsp:cNvPr id="0" name=""/>
        <dsp:cNvSpPr/>
      </dsp:nvSpPr>
      <dsp:spPr>
        <a:xfrm>
          <a:off x="0" y="4305843"/>
          <a:ext cx="10469306" cy="314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400"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Importing a large list of vendors, customers, or opening balances.</a:t>
          </a:r>
        </a:p>
      </dsp:txBody>
      <dsp:txXfrm>
        <a:off x="0" y="4305843"/>
        <a:ext cx="10469306" cy="3142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2900"/>
          <a:ext cx="9576619" cy="30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it is:</a:t>
          </a:r>
        </a:p>
      </dsp:txBody>
      <dsp:txXfrm>
        <a:off x="15025" y="17925"/>
        <a:ext cx="9546569" cy="277733"/>
      </dsp:txXfrm>
    </dsp:sp>
    <dsp:sp modelId="{4601C74C-573B-4D6C-A46A-1F29FEF9D3DE}">
      <dsp:nvSpPr>
        <dsp:cNvPr id="0" name=""/>
        <dsp:cNvSpPr/>
      </dsp:nvSpPr>
      <dsp:spPr>
        <a:xfrm>
          <a:off x="0" y="310684"/>
          <a:ext cx="9576619" cy="610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0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Allows users to open Business Central page data in Excel, make changes, and publish those changes back to Business Central.</a:t>
          </a:r>
        </a:p>
      </dsp:txBody>
      <dsp:txXfrm>
        <a:off x="0" y="310684"/>
        <a:ext cx="9576619" cy="610482"/>
      </dsp:txXfrm>
    </dsp:sp>
    <dsp:sp modelId="{07416213-BB9D-4384-A64B-7726A0F168B1}">
      <dsp:nvSpPr>
        <dsp:cNvPr id="0" name=""/>
        <dsp:cNvSpPr/>
      </dsp:nvSpPr>
      <dsp:spPr>
        <a:xfrm>
          <a:off x="0" y="921167"/>
          <a:ext cx="9576619" cy="30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Best for: </a:t>
          </a:r>
        </a:p>
      </dsp:txBody>
      <dsp:txXfrm>
        <a:off x="15025" y="936192"/>
        <a:ext cx="9546569" cy="277733"/>
      </dsp:txXfrm>
    </dsp:sp>
    <dsp:sp modelId="{25F32834-2A3A-4C37-94C8-5396CC30A33B}">
      <dsp:nvSpPr>
        <dsp:cNvPr id="0" name=""/>
        <dsp:cNvSpPr/>
      </dsp:nvSpPr>
      <dsp:spPr>
        <a:xfrm>
          <a:off x="0" y="1228951"/>
          <a:ext cx="9576619" cy="90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0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Bulk updates to existing records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Familiar Excel-based editing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Quick day-to-day data maintenance</a:t>
          </a:r>
        </a:p>
      </dsp:txBody>
      <dsp:txXfrm>
        <a:off x="0" y="1228951"/>
        <a:ext cx="9576619" cy="903253"/>
      </dsp:txXfrm>
    </dsp:sp>
    <dsp:sp modelId="{03ABBA45-C844-46C6-BA57-D8750263389A}">
      <dsp:nvSpPr>
        <dsp:cNvPr id="0" name=""/>
        <dsp:cNvSpPr/>
      </dsp:nvSpPr>
      <dsp:spPr>
        <a:xfrm>
          <a:off x="0" y="2132204"/>
          <a:ext cx="9576619" cy="30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Watch for: </a:t>
          </a:r>
        </a:p>
      </dsp:txBody>
      <dsp:txXfrm>
        <a:off x="15025" y="2147229"/>
        <a:ext cx="9546569" cy="277733"/>
      </dsp:txXfrm>
    </dsp:sp>
    <dsp:sp modelId="{3FDCFEEC-78E4-42C2-86ED-D8164D36B642}">
      <dsp:nvSpPr>
        <dsp:cNvPr id="0" name=""/>
        <dsp:cNvSpPr/>
      </dsp:nvSpPr>
      <dsp:spPr>
        <a:xfrm>
          <a:off x="0" y="2439988"/>
          <a:ext cx="9576619" cy="900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0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Only fields exposed through the page are available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Changes publish directly back to Business Central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Business Central validation rules still apply</a:t>
          </a:r>
        </a:p>
      </dsp:txBody>
      <dsp:txXfrm>
        <a:off x="0" y="2439988"/>
        <a:ext cx="9576619" cy="900820"/>
      </dsp:txXfrm>
    </dsp:sp>
    <dsp:sp modelId="{FC83BEA9-037C-48F1-B72C-15038B9CAC96}">
      <dsp:nvSpPr>
        <dsp:cNvPr id="0" name=""/>
        <dsp:cNvSpPr/>
      </dsp:nvSpPr>
      <dsp:spPr>
        <a:xfrm>
          <a:off x="0" y="3340808"/>
          <a:ext cx="9576619" cy="30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Example:</a:t>
          </a:r>
        </a:p>
      </dsp:txBody>
      <dsp:txXfrm>
        <a:off x="15025" y="3355833"/>
        <a:ext cx="9546569" cy="277733"/>
      </dsp:txXfrm>
    </dsp:sp>
    <dsp:sp modelId="{02096C50-A2C5-4976-9AA3-33D0020FB8A2}">
      <dsp:nvSpPr>
        <dsp:cNvPr id="0" name=""/>
        <dsp:cNvSpPr/>
      </dsp:nvSpPr>
      <dsp:spPr>
        <a:xfrm>
          <a:off x="0" y="3648592"/>
          <a:ext cx="9576619" cy="583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0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Entering historical journal entries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Creating multiple general journal lines at once </a:t>
          </a:r>
        </a:p>
        <a:p>
          <a:pPr marL="171450" lvl="1" indent="-171450" algn="l" defTabSz="800100">
            <a:lnSpc>
              <a:spcPct val="90000"/>
            </a:lnSpc>
            <a:spcBef>
              <a:spcPct val="0"/>
            </a:spcBef>
            <a:spcAft>
              <a:spcPct val="20000"/>
            </a:spcAft>
            <a:buFont typeface="Arial" panose="020B0604020202020204" pitchFamily="34" charset="0"/>
            <a:buChar char="•"/>
          </a:pPr>
          <a:r>
            <a:rPr lang="en-US" sz="1800" kern="1200" dirty="0"/>
            <a:t>Updating item or master-data fields in bulk</a:t>
          </a:r>
        </a:p>
      </dsp:txBody>
      <dsp:txXfrm>
        <a:off x="0" y="3648592"/>
        <a:ext cx="9576619" cy="5834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14838"/>
          <a:ext cx="10446256" cy="5159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What it is:</a:t>
          </a:r>
        </a:p>
      </dsp:txBody>
      <dsp:txXfrm>
        <a:off x="25188" y="40026"/>
        <a:ext cx="10395880" cy="465594"/>
      </dsp:txXfrm>
    </dsp:sp>
    <dsp:sp modelId="{4601C74C-573B-4D6C-A46A-1F29FEF9D3DE}">
      <dsp:nvSpPr>
        <dsp:cNvPr id="0" name=""/>
        <dsp:cNvSpPr/>
      </dsp:nvSpPr>
      <dsp:spPr>
        <a:xfrm>
          <a:off x="0" y="530808"/>
          <a:ext cx="10446256" cy="510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669"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A standardized way for AI agents and assistants to securely interact with Business Central data and business processes using the Model Context Protocol (MCP).</a:t>
          </a:r>
          <a:endParaRPr lang="en-US" sz="1600" kern="1200" dirty="0"/>
        </a:p>
      </dsp:txBody>
      <dsp:txXfrm>
        <a:off x="0" y="530808"/>
        <a:ext cx="10446256" cy="510772"/>
      </dsp:txXfrm>
    </dsp:sp>
    <dsp:sp modelId="{07416213-BB9D-4384-A64B-7726A0F168B1}">
      <dsp:nvSpPr>
        <dsp:cNvPr id="0" name=""/>
        <dsp:cNvSpPr/>
      </dsp:nvSpPr>
      <dsp:spPr>
        <a:xfrm>
          <a:off x="0" y="1041581"/>
          <a:ext cx="10446256" cy="5159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Best for: </a:t>
          </a:r>
        </a:p>
      </dsp:txBody>
      <dsp:txXfrm>
        <a:off x="25188" y="1066769"/>
        <a:ext cx="10395880" cy="465594"/>
      </dsp:txXfrm>
    </dsp:sp>
    <dsp:sp modelId="{25F32834-2A3A-4C37-94C8-5396CC30A33B}">
      <dsp:nvSpPr>
        <dsp:cNvPr id="0" name=""/>
        <dsp:cNvSpPr/>
      </dsp:nvSpPr>
      <dsp:spPr>
        <a:xfrm>
          <a:off x="0" y="1557551"/>
          <a:ext cx="10446256"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669"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Connecting AI agents to Business Central for conversational access to BC data </a:t>
          </a:r>
        </a:p>
        <a:p>
          <a:pPr marL="171450" lvl="1" indent="-171450" algn="l" defTabSz="711200">
            <a:lnSpc>
              <a:spcPct val="90000"/>
            </a:lnSpc>
            <a:spcBef>
              <a:spcPct val="0"/>
            </a:spcBef>
            <a:spcAft>
              <a:spcPct val="20000"/>
            </a:spcAft>
            <a:buFont typeface="Arial" panose="020B0604020202020204" pitchFamily="34" charset="0"/>
            <a:buChar char="•"/>
          </a:pPr>
          <a:r>
            <a:rPr lang="en-US" sz="1600" kern="1200" dirty="0"/>
            <a:t>AI-driven workflows and automation </a:t>
          </a:r>
        </a:p>
        <a:p>
          <a:pPr marL="171450" lvl="1" indent="-171450" algn="l" defTabSz="711200">
            <a:lnSpc>
              <a:spcPct val="90000"/>
            </a:lnSpc>
            <a:spcBef>
              <a:spcPct val="0"/>
            </a:spcBef>
            <a:spcAft>
              <a:spcPct val="20000"/>
            </a:spcAft>
            <a:buFont typeface="Arial" panose="020B0604020202020204" pitchFamily="34" charset="0"/>
            <a:buChar char="•"/>
          </a:pPr>
          <a:r>
            <a:rPr lang="en-US" sz="1600" kern="1200" dirty="0"/>
            <a:t>Allowing agents to use Business Central APIs as tools</a:t>
          </a:r>
        </a:p>
      </dsp:txBody>
      <dsp:txXfrm>
        <a:off x="0" y="1557551"/>
        <a:ext cx="10446256" cy="825930"/>
      </dsp:txXfrm>
    </dsp:sp>
    <dsp:sp modelId="{03ABBA45-C844-46C6-BA57-D8750263389A}">
      <dsp:nvSpPr>
        <dsp:cNvPr id="0" name=""/>
        <dsp:cNvSpPr/>
      </dsp:nvSpPr>
      <dsp:spPr>
        <a:xfrm>
          <a:off x="0" y="2383481"/>
          <a:ext cx="10446256" cy="5159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kern="1200" dirty="0"/>
            <a:t>Watch for: </a:t>
          </a:r>
        </a:p>
      </dsp:txBody>
      <dsp:txXfrm>
        <a:off x="25188" y="2408669"/>
        <a:ext cx="10395880" cy="465594"/>
      </dsp:txXfrm>
    </dsp:sp>
    <dsp:sp modelId="{3FDCFEEC-78E4-42C2-86ED-D8164D36B642}">
      <dsp:nvSpPr>
        <dsp:cNvPr id="0" name=""/>
        <dsp:cNvSpPr/>
      </dsp:nvSpPr>
      <dsp:spPr>
        <a:xfrm>
          <a:off x="0" y="2899451"/>
          <a:ext cx="10446256"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669" tIns="26670" rIns="149352" bIns="26670" numCol="1" spcCol="1270" anchor="t" anchorCtr="0">
          <a:noAutofit/>
        </a:bodyPr>
        <a:lstStyle/>
        <a:p>
          <a:pPr marL="171450" lvl="1" indent="-171450" algn="l" defTabSz="711200">
            <a:lnSpc>
              <a:spcPct val="90000"/>
            </a:lnSpc>
            <a:spcBef>
              <a:spcPct val="0"/>
            </a:spcBef>
            <a:spcAft>
              <a:spcPct val="20000"/>
            </a:spcAft>
            <a:buFont typeface="Arial" panose="020B0604020202020204" pitchFamily="34" charset="0"/>
            <a:buChar char="•"/>
          </a:pPr>
          <a:r>
            <a:rPr lang="en-US" sz="1600" b="0" kern="1200" dirty="0"/>
            <a:t>Available for Business Central online. </a:t>
          </a:r>
        </a:p>
        <a:p>
          <a:pPr marL="171450" lvl="1" indent="-171450" algn="l" defTabSz="711200">
            <a:lnSpc>
              <a:spcPct val="90000"/>
            </a:lnSpc>
            <a:spcBef>
              <a:spcPct val="0"/>
            </a:spcBef>
            <a:spcAft>
              <a:spcPct val="20000"/>
            </a:spcAft>
            <a:buFont typeface="Arial" panose="020B0604020202020204" pitchFamily="34" charset="0"/>
            <a:buChar char="•"/>
          </a:pPr>
          <a:r>
            <a:rPr lang="en-US" sz="1600" b="0" kern="1200" dirty="0"/>
            <a:t>Access is read-only by default </a:t>
          </a:r>
        </a:p>
        <a:p>
          <a:pPr marL="171450" lvl="1" indent="-171450" algn="l" defTabSz="711200">
            <a:lnSpc>
              <a:spcPct val="90000"/>
            </a:lnSpc>
            <a:spcBef>
              <a:spcPct val="0"/>
            </a:spcBef>
            <a:spcAft>
              <a:spcPct val="20000"/>
            </a:spcAft>
            <a:buFont typeface="Arial" panose="020B0604020202020204" pitchFamily="34" charset="0"/>
            <a:buChar char="•"/>
          </a:pPr>
          <a:r>
            <a:rPr lang="en-US" sz="1600" b="0" kern="1200" dirty="0"/>
            <a:t>Security and permissions are especially important when allowing AI agents to perform actions.</a:t>
          </a:r>
        </a:p>
      </dsp:txBody>
      <dsp:txXfrm>
        <a:off x="0" y="2899451"/>
        <a:ext cx="10446256" cy="825930"/>
      </dsp:txXfrm>
    </dsp:sp>
    <dsp:sp modelId="{FC83BEA9-037C-48F1-B72C-15038B9CAC96}">
      <dsp:nvSpPr>
        <dsp:cNvPr id="0" name=""/>
        <dsp:cNvSpPr/>
      </dsp:nvSpPr>
      <dsp:spPr>
        <a:xfrm>
          <a:off x="0" y="3725381"/>
          <a:ext cx="10446256" cy="5159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Example:</a:t>
          </a:r>
        </a:p>
      </dsp:txBody>
      <dsp:txXfrm>
        <a:off x="25188" y="3750569"/>
        <a:ext cx="10395880" cy="465594"/>
      </dsp:txXfrm>
    </dsp:sp>
    <dsp:sp modelId="{02096C50-A2C5-4976-9AA3-33D0020FB8A2}">
      <dsp:nvSpPr>
        <dsp:cNvPr id="0" name=""/>
        <dsp:cNvSpPr/>
      </dsp:nvSpPr>
      <dsp:spPr>
        <a:xfrm>
          <a:off x="0" y="4241351"/>
          <a:ext cx="10446256"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669"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Ask an AI agent to retrieve customer or item information </a:t>
          </a:r>
        </a:p>
        <a:p>
          <a:pPr marL="171450" lvl="1" indent="-171450" algn="l" defTabSz="711200">
            <a:lnSpc>
              <a:spcPct val="90000"/>
            </a:lnSpc>
            <a:spcBef>
              <a:spcPct val="0"/>
            </a:spcBef>
            <a:spcAft>
              <a:spcPct val="20000"/>
            </a:spcAft>
            <a:buFont typeface="Arial" panose="020B0604020202020204" pitchFamily="34" charset="0"/>
            <a:buChar char="•"/>
          </a:pPr>
          <a:r>
            <a:rPr lang="en-US" sz="1600" kern="1200" dirty="0"/>
            <a:t>Have an agent create or update a Business Central record</a:t>
          </a:r>
        </a:p>
      </dsp:txBody>
      <dsp:txXfrm>
        <a:off x="0" y="4241351"/>
        <a:ext cx="10446256" cy="5542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3470"/>
          <a:ext cx="10291505" cy="3514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it is:</a:t>
          </a:r>
        </a:p>
      </dsp:txBody>
      <dsp:txXfrm>
        <a:off x="17154" y="20624"/>
        <a:ext cx="10257197" cy="317102"/>
      </dsp:txXfrm>
    </dsp:sp>
    <dsp:sp modelId="{4601C74C-573B-4D6C-A46A-1F29FEF9D3DE}">
      <dsp:nvSpPr>
        <dsp:cNvPr id="0" name=""/>
        <dsp:cNvSpPr/>
      </dsp:nvSpPr>
      <dsp:spPr>
        <a:xfrm>
          <a:off x="0" y="354881"/>
          <a:ext cx="10291505" cy="75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755"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Allows external applications and services to read or write Business Central data programmatically.</a:t>
          </a:r>
        </a:p>
      </dsp:txBody>
      <dsp:txXfrm>
        <a:off x="0" y="354881"/>
        <a:ext cx="10291505" cy="753625"/>
      </dsp:txXfrm>
    </dsp:sp>
    <dsp:sp modelId="{07416213-BB9D-4384-A64B-7726A0F168B1}">
      <dsp:nvSpPr>
        <dsp:cNvPr id="0" name=""/>
        <dsp:cNvSpPr/>
      </dsp:nvSpPr>
      <dsp:spPr>
        <a:xfrm>
          <a:off x="0" y="1108507"/>
          <a:ext cx="10291505" cy="3514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Best for: </a:t>
          </a:r>
        </a:p>
      </dsp:txBody>
      <dsp:txXfrm>
        <a:off x="17154" y="1125661"/>
        <a:ext cx="10257197" cy="317102"/>
      </dsp:txXfrm>
    </dsp:sp>
    <dsp:sp modelId="{25F32834-2A3A-4C37-94C8-5396CC30A33B}">
      <dsp:nvSpPr>
        <dsp:cNvPr id="0" name=""/>
        <dsp:cNvSpPr/>
      </dsp:nvSpPr>
      <dsp:spPr>
        <a:xfrm>
          <a:off x="0" y="1459917"/>
          <a:ext cx="10291505" cy="110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755"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Connecting Business Central with external applications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Automated, recurring data exchange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Real-time or near-real-time integrations</a:t>
          </a:r>
        </a:p>
      </dsp:txBody>
      <dsp:txXfrm>
        <a:off x="0" y="1459917"/>
        <a:ext cx="10291505" cy="1102071"/>
      </dsp:txXfrm>
    </dsp:sp>
    <dsp:sp modelId="{393F57B2-8B8D-4AB3-9D95-48800137E68A}">
      <dsp:nvSpPr>
        <dsp:cNvPr id="0" name=""/>
        <dsp:cNvSpPr/>
      </dsp:nvSpPr>
      <dsp:spPr>
        <a:xfrm>
          <a:off x="0" y="2561988"/>
          <a:ext cx="10291505" cy="3514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Watch for: </a:t>
          </a:r>
        </a:p>
      </dsp:txBody>
      <dsp:txXfrm>
        <a:off x="17154" y="2579142"/>
        <a:ext cx="10257197" cy="317102"/>
      </dsp:txXfrm>
    </dsp:sp>
    <dsp:sp modelId="{BD965EB9-D83D-4879-B2E0-A06300A515F7}">
      <dsp:nvSpPr>
        <dsp:cNvPr id="0" name=""/>
        <dsp:cNvSpPr/>
      </dsp:nvSpPr>
      <dsp:spPr>
        <a:xfrm>
          <a:off x="0" y="2913399"/>
          <a:ext cx="10291505" cy="1338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755"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Requires technical setup and authentication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APIs are generally the preferred approach for modern integrations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Available endpoints and fields may not cover every business requirement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Custom APIs may be needed for specialized scenarios</a:t>
          </a:r>
        </a:p>
      </dsp:txBody>
      <dsp:txXfrm>
        <a:off x="0" y="2913399"/>
        <a:ext cx="10291505" cy="1338292"/>
      </dsp:txXfrm>
    </dsp:sp>
    <dsp:sp modelId="{054BCF97-334F-409D-845D-CC3EE182A3CA}">
      <dsp:nvSpPr>
        <dsp:cNvPr id="0" name=""/>
        <dsp:cNvSpPr/>
      </dsp:nvSpPr>
      <dsp:spPr>
        <a:xfrm>
          <a:off x="0" y="4251692"/>
          <a:ext cx="10291505" cy="35141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Example:</a:t>
          </a:r>
        </a:p>
      </dsp:txBody>
      <dsp:txXfrm>
        <a:off x="17154" y="4268846"/>
        <a:ext cx="10257197" cy="317102"/>
      </dsp:txXfrm>
    </dsp:sp>
    <dsp:sp modelId="{C8B563F9-0B6F-4F4B-8A06-5C5731880F55}">
      <dsp:nvSpPr>
        <dsp:cNvPr id="0" name=""/>
        <dsp:cNvSpPr/>
      </dsp:nvSpPr>
      <dsp:spPr>
        <a:xfrm>
          <a:off x="0" y="4603102"/>
          <a:ext cx="10291505" cy="488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755" tIns="25400" rIns="142240" bIns="25400" numCol="1" spcCol="1270" anchor="t" anchorCtr="0">
          <a:noAutofit/>
        </a:bodyPr>
        <a:lstStyle/>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Sending BC customer or item information to another application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Connecting a shipping or warehouse system to BC</a:t>
          </a:r>
        </a:p>
      </dsp:txBody>
      <dsp:txXfrm>
        <a:off x="0" y="4603102"/>
        <a:ext cx="10291505" cy="4884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4578"/>
          <a:ext cx="10342306" cy="2521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it is:</a:t>
          </a:r>
        </a:p>
      </dsp:txBody>
      <dsp:txXfrm>
        <a:off x="12310" y="16888"/>
        <a:ext cx="10317686" cy="227551"/>
      </dsp:txXfrm>
    </dsp:sp>
    <dsp:sp modelId="{762D5232-701A-4896-BFD4-AAC875111A47}">
      <dsp:nvSpPr>
        <dsp:cNvPr id="0" name=""/>
        <dsp:cNvSpPr/>
      </dsp:nvSpPr>
      <dsp:spPr>
        <a:xfrm>
          <a:off x="0" y="256749"/>
          <a:ext cx="10342306" cy="610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36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A cloud-based data platform used by Power Platform and Dynamics 365 to securely store and share business data.</a:t>
          </a:r>
        </a:p>
      </dsp:txBody>
      <dsp:txXfrm>
        <a:off x="0" y="256749"/>
        <a:ext cx="10342306" cy="610094"/>
      </dsp:txXfrm>
    </dsp:sp>
    <dsp:sp modelId="{E9FCF838-2419-450B-80C0-AC2EF293102D}">
      <dsp:nvSpPr>
        <dsp:cNvPr id="0" name=""/>
        <dsp:cNvSpPr/>
      </dsp:nvSpPr>
      <dsp:spPr>
        <a:xfrm>
          <a:off x="0" y="866844"/>
          <a:ext cx="10342306" cy="2521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Best for: </a:t>
          </a:r>
        </a:p>
      </dsp:txBody>
      <dsp:txXfrm>
        <a:off x="12310" y="879154"/>
        <a:ext cx="10317686" cy="227551"/>
      </dsp:txXfrm>
    </dsp:sp>
    <dsp:sp modelId="{D93953D4-3B79-4739-851A-6238B742C90E}">
      <dsp:nvSpPr>
        <dsp:cNvPr id="0" name=""/>
        <dsp:cNvSpPr/>
      </dsp:nvSpPr>
      <dsp:spPr>
        <a:xfrm>
          <a:off x="0" y="1119016"/>
          <a:ext cx="10342306" cy="1442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36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Connecting Business Central with Power Apps and Power Automate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Sharing data across Microsoft business applications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Building apps and workflows around BC data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Scenarios where multiple systems need access to common data</a:t>
          </a:r>
        </a:p>
      </dsp:txBody>
      <dsp:txXfrm>
        <a:off x="0" y="1119016"/>
        <a:ext cx="10342306" cy="1442905"/>
      </dsp:txXfrm>
    </dsp:sp>
    <dsp:sp modelId="{5C677E44-04E6-49C7-9B25-BC597E672FD1}">
      <dsp:nvSpPr>
        <dsp:cNvPr id="0" name=""/>
        <dsp:cNvSpPr/>
      </dsp:nvSpPr>
      <dsp:spPr>
        <a:xfrm>
          <a:off x="0" y="2561922"/>
          <a:ext cx="10342306" cy="2521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Watch for: </a:t>
          </a:r>
        </a:p>
      </dsp:txBody>
      <dsp:txXfrm>
        <a:off x="12310" y="2574232"/>
        <a:ext cx="10317686" cy="227551"/>
      </dsp:txXfrm>
    </dsp:sp>
    <dsp:sp modelId="{AC6803DA-0275-4FCA-8C60-C73A8EF7EEFE}">
      <dsp:nvSpPr>
        <dsp:cNvPr id="0" name=""/>
        <dsp:cNvSpPr/>
      </dsp:nvSpPr>
      <dsp:spPr>
        <a:xfrm>
          <a:off x="0" y="2814093"/>
          <a:ext cx="10342306" cy="1431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36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Not all Business Central data automatically synchronizes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Requires configuration of synchronization/mappings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Understand which system should be the system of record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Can add complexity when a direct BC connection would be sufficient</a:t>
          </a:r>
        </a:p>
      </dsp:txBody>
      <dsp:txXfrm>
        <a:off x="0" y="2814093"/>
        <a:ext cx="10342306" cy="1431758"/>
      </dsp:txXfrm>
    </dsp:sp>
    <dsp:sp modelId="{03D80737-2803-4D2F-9C22-D7E7804D1147}">
      <dsp:nvSpPr>
        <dsp:cNvPr id="0" name=""/>
        <dsp:cNvSpPr/>
      </dsp:nvSpPr>
      <dsp:spPr>
        <a:xfrm>
          <a:off x="0" y="4245852"/>
          <a:ext cx="10342306" cy="2521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Example:</a:t>
          </a:r>
        </a:p>
      </dsp:txBody>
      <dsp:txXfrm>
        <a:off x="12310" y="4258162"/>
        <a:ext cx="10317686" cy="227551"/>
      </dsp:txXfrm>
    </dsp:sp>
    <dsp:sp modelId="{98F8CC99-8035-490C-872B-C2964EFA3C1D}">
      <dsp:nvSpPr>
        <dsp:cNvPr id="0" name=""/>
        <dsp:cNvSpPr/>
      </dsp:nvSpPr>
      <dsp:spPr>
        <a:xfrm>
          <a:off x="0" y="4498024"/>
          <a:ext cx="10342306" cy="350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368" tIns="25400" rIns="142240" bIns="25400" numCol="1" spcCol="1270" anchor="t" anchorCtr="0">
          <a:noAutofit/>
        </a:bodyPr>
        <a:lstStyle/>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Creating Power Automate workflows using synchronized data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Sharing customer information between Business Central and Dynamics 365 Sales</a:t>
          </a:r>
        </a:p>
      </dsp:txBody>
      <dsp:txXfrm>
        <a:off x="0" y="4498024"/>
        <a:ext cx="10342306" cy="3505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2751"/>
          <a:ext cx="10304206" cy="3691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What it is:</a:t>
          </a:r>
        </a:p>
      </dsp:txBody>
      <dsp:txXfrm>
        <a:off x="18020" y="20771"/>
        <a:ext cx="10268166" cy="333108"/>
      </dsp:txXfrm>
    </dsp:sp>
    <dsp:sp modelId="{903E5E7D-B2CB-433C-887D-4ECC1F9F2D5E}">
      <dsp:nvSpPr>
        <dsp:cNvPr id="0" name=""/>
        <dsp:cNvSpPr/>
      </dsp:nvSpPr>
      <dsp:spPr>
        <a:xfrm>
          <a:off x="0" y="371900"/>
          <a:ext cx="10304206" cy="784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159"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Microsoft’s low-code platform for building apps, automating processes, and working with Business Central data.</a:t>
          </a:r>
        </a:p>
      </dsp:txBody>
      <dsp:txXfrm>
        <a:off x="0" y="371900"/>
        <a:ext cx="10304206" cy="784146"/>
      </dsp:txXfrm>
    </dsp:sp>
    <dsp:sp modelId="{E9FCF838-2419-450B-80C0-AC2EF293102D}">
      <dsp:nvSpPr>
        <dsp:cNvPr id="0" name=""/>
        <dsp:cNvSpPr/>
      </dsp:nvSpPr>
      <dsp:spPr>
        <a:xfrm>
          <a:off x="0" y="1156046"/>
          <a:ext cx="10304206" cy="3691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Best for: </a:t>
          </a:r>
        </a:p>
      </dsp:txBody>
      <dsp:txXfrm>
        <a:off x="18020" y="1174066"/>
        <a:ext cx="10268166" cy="333108"/>
      </dsp:txXfrm>
    </dsp:sp>
    <dsp:sp modelId="{C5E5C4DD-D1C3-4A35-8703-6DF451C94F2B}">
      <dsp:nvSpPr>
        <dsp:cNvPr id="0" name=""/>
        <dsp:cNvSpPr/>
      </dsp:nvSpPr>
      <dsp:spPr>
        <a:xfrm>
          <a:off x="0" y="1525195"/>
          <a:ext cx="10304206" cy="1321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159"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Workflow and process automation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Low-code applications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Connecting Business Central with other Microsoft services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Extending processes without modifying Business Central directly</a:t>
          </a:r>
        </a:p>
      </dsp:txBody>
      <dsp:txXfrm>
        <a:off x="0" y="1525195"/>
        <a:ext cx="10304206" cy="1321914"/>
      </dsp:txXfrm>
    </dsp:sp>
    <dsp:sp modelId="{5C677E44-04E6-49C7-9B25-BC597E672FD1}">
      <dsp:nvSpPr>
        <dsp:cNvPr id="0" name=""/>
        <dsp:cNvSpPr/>
      </dsp:nvSpPr>
      <dsp:spPr>
        <a:xfrm>
          <a:off x="0" y="2847110"/>
          <a:ext cx="10304206" cy="3691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Watch for: </a:t>
          </a:r>
        </a:p>
      </dsp:txBody>
      <dsp:txXfrm>
        <a:off x="18020" y="2865130"/>
        <a:ext cx="10268166" cy="333108"/>
      </dsp:txXfrm>
    </dsp:sp>
    <dsp:sp modelId="{F4696AD5-CB1D-4799-8D03-D6138C1C7F63}">
      <dsp:nvSpPr>
        <dsp:cNvPr id="0" name=""/>
        <dsp:cNvSpPr/>
      </dsp:nvSpPr>
      <dsp:spPr>
        <a:xfrm>
          <a:off x="0" y="3216259"/>
          <a:ext cx="10304206" cy="1026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159"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t>Connector limitations and available actions </a:t>
          </a:r>
          <a:endParaRPr lang="en-US" sz="2000" kern="1200" dirty="0"/>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Licensing requirements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More complex processes may still require APIs or AL development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a:t>Avoid creating automation that duplicates existing BC functionality</a:t>
          </a:r>
        </a:p>
      </dsp:txBody>
      <dsp:txXfrm>
        <a:off x="0" y="3216259"/>
        <a:ext cx="10304206" cy="1026315"/>
      </dsp:txXfrm>
    </dsp:sp>
    <dsp:sp modelId="{0E530ACC-D63C-433D-AEAB-2B960A40A5B9}">
      <dsp:nvSpPr>
        <dsp:cNvPr id="0" name=""/>
        <dsp:cNvSpPr/>
      </dsp:nvSpPr>
      <dsp:spPr>
        <a:xfrm>
          <a:off x="0" y="4242574"/>
          <a:ext cx="10304206" cy="3691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Example:</a:t>
          </a:r>
        </a:p>
      </dsp:txBody>
      <dsp:txXfrm>
        <a:off x="18020" y="4260594"/>
        <a:ext cx="10268166" cy="333108"/>
      </dsp:txXfrm>
    </dsp:sp>
    <dsp:sp modelId="{B320DA87-6D2E-4F6F-88D7-3C913CB2D291}">
      <dsp:nvSpPr>
        <dsp:cNvPr id="0" name=""/>
        <dsp:cNvSpPr/>
      </dsp:nvSpPr>
      <dsp:spPr>
        <a:xfrm>
          <a:off x="0" y="4611723"/>
          <a:ext cx="10304206" cy="513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159" tIns="25400" rIns="142240" bIns="25400" numCol="1" spcCol="1270" anchor="t" anchorCtr="0">
          <a:noAutofit/>
        </a:bodyPr>
        <a:lstStyle/>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Power Automate approval or notification workflows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t>Power Apps for simplified data entry</a:t>
          </a:r>
        </a:p>
      </dsp:txBody>
      <dsp:txXfrm>
        <a:off x="0" y="4611723"/>
        <a:ext cx="10304206" cy="5131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E819-E97A-4B4D-AD4E-01AD6178E890}">
      <dsp:nvSpPr>
        <dsp:cNvPr id="0" name=""/>
        <dsp:cNvSpPr/>
      </dsp:nvSpPr>
      <dsp:spPr>
        <a:xfrm>
          <a:off x="0" y="63203"/>
          <a:ext cx="9468463" cy="417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What it is:</a:t>
          </a:r>
        </a:p>
      </dsp:txBody>
      <dsp:txXfrm>
        <a:off x="20390" y="83593"/>
        <a:ext cx="9427683" cy="376910"/>
      </dsp:txXfrm>
    </dsp:sp>
    <dsp:sp modelId="{D4798921-C714-4919-AC45-7F1D643E6B72}">
      <dsp:nvSpPr>
        <dsp:cNvPr id="0" name=""/>
        <dsp:cNvSpPr/>
      </dsp:nvSpPr>
      <dsp:spPr>
        <a:xfrm>
          <a:off x="0" y="480893"/>
          <a:ext cx="9468463" cy="413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624"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Built-in Microsoft 365 connections and third-party apps that extend Business Central or connect it with other business systems.</a:t>
          </a:r>
          <a:endParaRPr lang="en-US" sz="1300" kern="1200" dirty="0"/>
        </a:p>
      </dsp:txBody>
      <dsp:txXfrm>
        <a:off x="0" y="480893"/>
        <a:ext cx="9468463" cy="413482"/>
      </dsp:txXfrm>
    </dsp:sp>
    <dsp:sp modelId="{E9FCF838-2419-450B-80C0-AC2EF293102D}">
      <dsp:nvSpPr>
        <dsp:cNvPr id="0" name=""/>
        <dsp:cNvSpPr/>
      </dsp:nvSpPr>
      <dsp:spPr>
        <a:xfrm>
          <a:off x="0" y="894376"/>
          <a:ext cx="9468463" cy="417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Best for:</a:t>
          </a:r>
        </a:p>
      </dsp:txBody>
      <dsp:txXfrm>
        <a:off x="20390" y="914766"/>
        <a:ext cx="9427683" cy="376910"/>
      </dsp:txXfrm>
    </dsp:sp>
    <dsp:sp modelId="{1C13C625-FF3F-4883-8CDB-350A2D7495D9}">
      <dsp:nvSpPr>
        <dsp:cNvPr id="0" name=""/>
        <dsp:cNvSpPr/>
      </dsp:nvSpPr>
      <dsp:spPr>
        <a:xfrm>
          <a:off x="0" y="1312066"/>
          <a:ext cx="9468463" cy="897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624"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Using prebuilt integrations instead of custom development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Connecting BC with familiar Microsoft 365 tools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Adding industry- or process-specific functionality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Reducing implementation time for common integration needs</a:t>
          </a:r>
        </a:p>
      </dsp:txBody>
      <dsp:txXfrm>
        <a:off x="0" y="1312066"/>
        <a:ext cx="9468463" cy="897345"/>
      </dsp:txXfrm>
    </dsp:sp>
    <dsp:sp modelId="{5C677E44-04E6-49C7-9B25-BC597E672FD1}">
      <dsp:nvSpPr>
        <dsp:cNvPr id="0" name=""/>
        <dsp:cNvSpPr/>
      </dsp:nvSpPr>
      <dsp:spPr>
        <a:xfrm>
          <a:off x="0" y="2209411"/>
          <a:ext cx="9468463" cy="417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Watch for: </a:t>
          </a:r>
        </a:p>
      </dsp:txBody>
      <dsp:txXfrm>
        <a:off x="20390" y="2229801"/>
        <a:ext cx="9427683" cy="376910"/>
      </dsp:txXfrm>
    </dsp:sp>
    <dsp:sp modelId="{19706CC2-39CB-43A5-AFFB-DB3C662F7F78}">
      <dsp:nvSpPr>
        <dsp:cNvPr id="0" name=""/>
        <dsp:cNvSpPr/>
      </dsp:nvSpPr>
      <dsp:spPr>
        <a:xfrm>
          <a:off x="0" y="2627101"/>
          <a:ext cx="9468463" cy="897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624"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Licensing and subscription costs </a:t>
          </a:r>
          <a:endParaRPr lang="en-US" sz="1300" kern="1200" dirty="0"/>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Confirm compatibility with your BC version and requirements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Understand what data is exchanged and where it is stored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Partner apps may require additional setup, support, or upgrades</a:t>
          </a:r>
        </a:p>
      </dsp:txBody>
      <dsp:txXfrm>
        <a:off x="0" y="2627101"/>
        <a:ext cx="9468463" cy="897345"/>
      </dsp:txXfrm>
    </dsp:sp>
    <dsp:sp modelId="{E71EBDB3-30D6-4FAD-9ECF-D717248F6F6A}">
      <dsp:nvSpPr>
        <dsp:cNvPr id="0" name=""/>
        <dsp:cNvSpPr/>
      </dsp:nvSpPr>
      <dsp:spPr>
        <a:xfrm>
          <a:off x="0" y="3524446"/>
          <a:ext cx="9468463" cy="417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Example:</a:t>
          </a:r>
        </a:p>
      </dsp:txBody>
      <dsp:txXfrm>
        <a:off x="20390" y="3544836"/>
        <a:ext cx="9427683" cy="376910"/>
      </dsp:txXfrm>
    </dsp:sp>
    <dsp:sp modelId="{5ED8E006-3B29-46D9-8B25-C53AC7FE5279}">
      <dsp:nvSpPr>
        <dsp:cNvPr id="0" name=""/>
        <dsp:cNvSpPr/>
      </dsp:nvSpPr>
      <dsp:spPr>
        <a:xfrm>
          <a:off x="0" y="3942136"/>
          <a:ext cx="9468463"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624" tIns="21590" rIns="120904" bIns="21590" numCol="1" spcCol="1270" anchor="t" anchorCtr="0">
          <a:noAutofit/>
        </a:bodyPr>
        <a:lstStyle/>
        <a:p>
          <a:pPr marL="114300" lvl="1" indent="-114300" algn="l" defTabSz="577850">
            <a:lnSpc>
              <a:spcPct val="90000"/>
            </a:lnSpc>
            <a:spcBef>
              <a:spcPct val="0"/>
            </a:spcBef>
            <a:spcAft>
              <a:spcPct val="20000"/>
            </a:spcAft>
            <a:buFont typeface="Arial" panose="020B0604020202020204" pitchFamily="34" charset="0"/>
            <a:buChar char="•"/>
          </a:pPr>
          <a:r>
            <a:rPr lang="en-US" sz="1300" kern="1200" dirty="0"/>
            <a:t>Excel integration for working with BC data </a:t>
          </a:r>
        </a:p>
        <a:p>
          <a:pPr marL="114300" lvl="1" indent="-114300" algn="l" defTabSz="577850">
            <a:lnSpc>
              <a:spcPct val="90000"/>
            </a:lnSpc>
            <a:spcBef>
              <a:spcPct val="0"/>
            </a:spcBef>
            <a:spcAft>
              <a:spcPct val="20000"/>
            </a:spcAft>
            <a:buFont typeface="Arial" panose="020B0604020202020204" pitchFamily="34" charset="0"/>
            <a:buChar char="•"/>
          </a:pPr>
          <a:r>
            <a:rPr lang="en-US" sz="1300" kern="1200"/>
            <a:t>AppSource solutions for shipping, EDI, payments, document management, or other specialized processes</a:t>
          </a:r>
        </a:p>
      </dsp:txBody>
      <dsp:txXfrm>
        <a:off x="0" y="3942136"/>
        <a:ext cx="9468463" cy="4486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7C273-5445-4D14-95BA-63D4A3EFE21A}">
      <dsp:nvSpPr>
        <dsp:cNvPr id="0" name=""/>
        <dsp:cNvSpPr/>
      </dsp:nvSpPr>
      <dsp:spPr>
        <a:xfrm>
          <a:off x="0" y="224382"/>
          <a:ext cx="10918952" cy="5103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Direct data entry and bulk data management</a:t>
          </a:r>
        </a:p>
      </dsp:txBody>
      <dsp:txXfrm>
        <a:off x="0" y="224382"/>
        <a:ext cx="10918952" cy="510300"/>
      </dsp:txXfrm>
    </dsp:sp>
    <dsp:sp modelId="{EFD94A7F-A6B8-41AC-BCAA-FD69A469A2FE}">
      <dsp:nvSpPr>
        <dsp:cNvPr id="0" name=""/>
        <dsp:cNvSpPr/>
      </dsp:nvSpPr>
      <dsp:spPr>
        <a:xfrm>
          <a:off x="545947" y="47262"/>
          <a:ext cx="7643266" cy="3542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Configuration Package &amp; Edit in Excel</a:t>
          </a:r>
        </a:p>
      </dsp:txBody>
      <dsp:txXfrm>
        <a:off x="563240" y="64555"/>
        <a:ext cx="7608680" cy="319654"/>
      </dsp:txXfrm>
    </dsp:sp>
    <dsp:sp modelId="{E66E4E33-726E-430A-8C30-48464B14FA76}">
      <dsp:nvSpPr>
        <dsp:cNvPr id="0" name=""/>
        <dsp:cNvSpPr/>
      </dsp:nvSpPr>
      <dsp:spPr>
        <a:xfrm>
          <a:off x="0" y="976602"/>
          <a:ext cx="10918952" cy="510300"/>
        </a:xfrm>
        <a:prstGeom prst="rect">
          <a:avLst/>
        </a:prstGeom>
        <a:solidFill>
          <a:schemeClr val="lt1">
            <a:alpha val="90000"/>
            <a:hueOff val="0"/>
            <a:satOff val="0"/>
            <a:lumOff val="0"/>
            <a:alphaOff val="0"/>
          </a:schemeClr>
        </a:solidFill>
        <a:ln w="12700" cap="flat" cmpd="sng" algn="ctr">
          <a:solidFill>
            <a:schemeClr val="accent5">
              <a:hueOff val="-2430430"/>
              <a:satOff val="-165"/>
              <a:lumOff val="39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Enables AI assistants to securely connect with external systems, access data, and perform actions through standardized tools</a:t>
          </a:r>
        </a:p>
      </dsp:txBody>
      <dsp:txXfrm>
        <a:off x="0" y="976602"/>
        <a:ext cx="10918952" cy="510300"/>
      </dsp:txXfrm>
    </dsp:sp>
    <dsp:sp modelId="{09645498-7E78-49ED-8B99-249150A9741A}">
      <dsp:nvSpPr>
        <dsp:cNvPr id="0" name=""/>
        <dsp:cNvSpPr/>
      </dsp:nvSpPr>
      <dsp:spPr>
        <a:xfrm>
          <a:off x="545947" y="799482"/>
          <a:ext cx="7643266" cy="354240"/>
        </a:xfrm>
        <a:prstGeom prst="roundRect">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MCP Server</a:t>
          </a:r>
        </a:p>
      </dsp:txBody>
      <dsp:txXfrm>
        <a:off x="563240" y="816775"/>
        <a:ext cx="7608680" cy="319654"/>
      </dsp:txXfrm>
    </dsp:sp>
    <dsp:sp modelId="{0877AFD6-9DDB-4D95-ABA3-DE00CEA30C35}">
      <dsp:nvSpPr>
        <dsp:cNvPr id="0" name=""/>
        <dsp:cNvSpPr/>
      </dsp:nvSpPr>
      <dsp:spPr>
        <a:xfrm>
          <a:off x="0" y="1728822"/>
          <a:ext cx="10918952" cy="510300"/>
        </a:xfrm>
        <a:prstGeom prst="rect">
          <a:avLst/>
        </a:prstGeom>
        <a:solidFill>
          <a:schemeClr val="lt1">
            <a:alpha val="90000"/>
            <a:hueOff val="0"/>
            <a:satOff val="0"/>
            <a:lumOff val="0"/>
            <a:alphaOff val="0"/>
          </a:schemeClr>
        </a:solidFill>
        <a:ln w="12700" cap="flat" cmpd="sng" algn="ctr">
          <a:solidFill>
            <a:schemeClr val="accent5">
              <a:hueOff val="-4860860"/>
              <a:satOff val="-330"/>
              <a:lumOff val="78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System-to-system integrations and automated data exchange</a:t>
          </a:r>
        </a:p>
      </dsp:txBody>
      <dsp:txXfrm>
        <a:off x="0" y="1728822"/>
        <a:ext cx="10918952" cy="510300"/>
      </dsp:txXfrm>
    </dsp:sp>
    <dsp:sp modelId="{31DA1D7B-0928-4401-912E-2730A951EAF9}">
      <dsp:nvSpPr>
        <dsp:cNvPr id="0" name=""/>
        <dsp:cNvSpPr/>
      </dsp:nvSpPr>
      <dsp:spPr>
        <a:xfrm>
          <a:off x="545947" y="1551702"/>
          <a:ext cx="7643266" cy="354240"/>
        </a:xfrm>
        <a:prstGeom prst="roundRect">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Web Services and APIs</a:t>
          </a:r>
        </a:p>
      </dsp:txBody>
      <dsp:txXfrm>
        <a:off x="563240" y="1568995"/>
        <a:ext cx="7608680" cy="319654"/>
      </dsp:txXfrm>
    </dsp:sp>
    <dsp:sp modelId="{F38ED5CB-D666-4F04-AFAA-C3342BFD1CDD}">
      <dsp:nvSpPr>
        <dsp:cNvPr id="0" name=""/>
        <dsp:cNvSpPr/>
      </dsp:nvSpPr>
      <dsp:spPr>
        <a:xfrm>
          <a:off x="0" y="2481042"/>
          <a:ext cx="10918952" cy="510300"/>
        </a:xfrm>
        <a:prstGeom prst="rect">
          <a:avLst/>
        </a:prstGeom>
        <a:solidFill>
          <a:schemeClr val="lt1">
            <a:alpha val="90000"/>
            <a:hueOff val="0"/>
            <a:satOff val="0"/>
            <a:lumOff val="0"/>
            <a:alphaOff val="0"/>
          </a:schemeClr>
        </a:solidFill>
        <a:ln w="12700" cap="flat" cmpd="sng" algn="ctr">
          <a:solidFill>
            <a:schemeClr val="accent5">
              <a:hueOff val="-7291290"/>
              <a:satOff val="-496"/>
              <a:lumOff val="1177"/>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Char char="•"/>
          </a:pPr>
          <a:r>
            <a:rPr lang="en-US" sz="1200" i="1" kern="1200"/>
            <a:t>Shared data layer across Microsoft business applications</a:t>
          </a:r>
          <a:endParaRPr lang="en-US" sz="1200" kern="1200"/>
        </a:p>
      </dsp:txBody>
      <dsp:txXfrm>
        <a:off x="0" y="2481042"/>
        <a:ext cx="10918952" cy="510300"/>
      </dsp:txXfrm>
    </dsp:sp>
    <dsp:sp modelId="{728967FE-B97C-40D3-AFF0-FD28BAED85BB}">
      <dsp:nvSpPr>
        <dsp:cNvPr id="0" name=""/>
        <dsp:cNvSpPr/>
      </dsp:nvSpPr>
      <dsp:spPr>
        <a:xfrm>
          <a:off x="545947" y="2303922"/>
          <a:ext cx="7643266" cy="354240"/>
        </a:xfrm>
        <a:prstGeom prst="roundRect">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Dataverse</a:t>
          </a:r>
        </a:p>
      </dsp:txBody>
      <dsp:txXfrm>
        <a:off x="563240" y="2321215"/>
        <a:ext cx="7608680" cy="319654"/>
      </dsp:txXfrm>
    </dsp:sp>
    <dsp:sp modelId="{D7935076-75D2-435F-BF2F-B467DDFF5F8C}">
      <dsp:nvSpPr>
        <dsp:cNvPr id="0" name=""/>
        <dsp:cNvSpPr/>
      </dsp:nvSpPr>
      <dsp:spPr>
        <a:xfrm>
          <a:off x="0" y="3233262"/>
          <a:ext cx="10918952" cy="510300"/>
        </a:xfrm>
        <a:prstGeom prst="rect">
          <a:avLst/>
        </a:prstGeom>
        <a:solidFill>
          <a:schemeClr val="lt1">
            <a:alpha val="90000"/>
            <a:hueOff val="0"/>
            <a:satOff val="0"/>
            <a:lumOff val="0"/>
            <a:alphaOff val="0"/>
          </a:schemeClr>
        </a:solidFill>
        <a:ln w="12700" cap="flat" cmpd="sng" algn="ctr">
          <a:solidFill>
            <a:schemeClr val="accent5">
              <a:hueOff val="-9721720"/>
              <a:satOff val="-661"/>
              <a:lumOff val="15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None/>
          </a:pPr>
          <a:r>
            <a:rPr lang="en-US" sz="1200" kern="1200"/>
            <a:t>Tools to build apps, automate processes, and analyze data</a:t>
          </a:r>
        </a:p>
      </dsp:txBody>
      <dsp:txXfrm>
        <a:off x="0" y="3233262"/>
        <a:ext cx="10918952" cy="510300"/>
      </dsp:txXfrm>
    </dsp:sp>
    <dsp:sp modelId="{CF8FA23D-45BD-48B4-B93C-20B91FD968DD}">
      <dsp:nvSpPr>
        <dsp:cNvPr id="0" name=""/>
        <dsp:cNvSpPr/>
      </dsp:nvSpPr>
      <dsp:spPr>
        <a:xfrm>
          <a:off x="545947" y="3056142"/>
          <a:ext cx="7643266" cy="354240"/>
        </a:xfrm>
        <a:prstGeom prst="roundRect">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Power Platform</a:t>
          </a:r>
        </a:p>
      </dsp:txBody>
      <dsp:txXfrm>
        <a:off x="563240" y="3073435"/>
        <a:ext cx="7608680" cy="319654"/>
      </dsp:txXfrm>
    </dsp:sp>
    <dsp:sp modelId="{FF0DAD5D-9703-4F44-868D-BCC32BDADDA5}">
      <dsp:nvSpPr>
        <dsp:cNvPr id="0" name=""/>
        <dsp:cNvSpPr/>
      </dsp:nvSpPr>
      <dsp:spPr>
        <a:xfrm>
          <a:off x="0" y="3985482"/>
          <a:ext cx="10918952" cy="5103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47432" tIns="249936" rIns="847432" bIns="85344" numCol="1" spcCol="1270" anchor="t" anchorCtr="0">
          <a:noAutofit/>
        </a:bodyPr>
        <a:lstStyle/>
        <a:p>
          <a:pPr marL="114300" lvl="1" indent="-114300" algn="l" defTabSz="533400">
            <a:lnSpc>
              <a:spcPct val="90000"/>
            </a:lnSpc>
            <a:spcBef>
              <a:spcPct val="0"/>
            </a:spcBef>
            <a:spcAft>
              <a:spcPct val="15000"/>
            </a:spcAft>
            <a:buNone/>
          </a:pPr>
          <a:r>
            <a:rPr lang="en-US" sz="1200" kern="1200"/>
            <a:t>Prebuilt integrations and extensions that connect Business Central with other tools</a:t>
          </a:r>
        </a:p>
      </dsp:txBody>
      <dsp:txXfrm>
        <a:off x="0" y="3985482"/>
        <a:ext cx="10918952" cy="510300"/>
      </dsp:txXfrm>
    </dsp:sp>
    <dsp:sp modelId="{49A7DCD7-AA99-4ECF-94E8-664B597A29A5}">
      <dsp:nvSpPr>
        <dsp:cNvPr id="0" name=""/>
        <dsp:cNvSpPr/>
      </dsp:nvSpPr>
      <dsp:spPr>
        <a:xfrm>
          <a:off x="545947" y="3808362"/>
          <a:ext cx="7643266" cy="35424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88897" tIns="0" rIns="288897" bIns="0" numCol="1" spcCol="1270" anchor="ctr" anchorCtr="0">
          <a:noAutofit/>
        </a:bodyPr>
        <a:lstStyle/>
        <a:p>
          <a:pPr marL="0" lvl="0" indent="0" algn="l" defTabSz="533400">
            <a:lnSpc>
              <a:spcPct val="90000"/>
            </a:lnSpc>
            <a:spcBef>
              <a:spcPct val="0"/>
            </a:spcBef>
            <a:spcAft>
              <a:spcPct val="35000"/>
            </a:spcAft>
            <a:buNone/>
          </a:pPr>
          <a:r>
            <a:rPr lang="en-US" sz="1200" kern="1200"/>
            <a:t>Microsoft 365 and Partner Apps</a:t>
          </a:r>
        </a:p>
      </dsp:txBody>
      <dsp:txXfrm>
        <a:off x="563240" y="3825655"/>
        <a:ext cx="7608680" cy="3196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52725-7145-4DD0-8148-53FC77D527B6}">
      <dsp:nvSpPr>
        <dsp:cNvPr id="0" name=""/>
        <dsp:cNvSpPr/>
      </dsp:nvSpPr>
      <dsp:spPr>
        <a:xfrm rot="5400000">
          <a:off x="6453853" y="-2577005"/>
          <a:ext cx="1174927" cy="6627121"/>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cs typeface="Verdana" panose="020B0604030504040204" pitchFamily="34" charset="0"/>
            </a:rPr>
            <a:t>The Power Platform connector, Dataverse virtual tables and custom integrations all call Business Central APIs underneath, so the names describe different ways in, not different systems.</a:t>
          </a:r>
          <a:endParaRPr lang="en-US" sz="1400" kern="1200" dirty="0"/>
        </a:p>
      </dsp:txBody>
      <dsp:txXfrm rot="-5400000">
        <a:off x="3727757" y="206446"/>
        <a:ext cx="6569766" cy="1060217"/>
      </dsp:txXfrm>
    </dsp:sp>
    <dsp:sp modelId="{6A6D7C22-2405-4237-BC8A-5555D5906997}">
      <dsp:nvSpPr>
        <dsp:cNvPr id="0" name=""/>
        <dsp:cNvSpPr/>
      </dsp:nvSpPr>
      <dsp:spPr>
        <a:xfrm>
          <a:off x="0" y="2225"/>
          <a:ext cx="3727756" cy="14686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Shared Foundation</a:t>
          </a:r>
        </a:p>
      </dsp:txBody>
      <dsp:txXfrm>
        <a:off x="71694" y="73919"/>
        <a:ext cx="3584368" cy="1325271"/>
      </dsp:txXfrm>
    </dsp:sp>
    <dsp:sp modelId="{A855257E-D557-4415-BEA2-2409A78087B0}">
      <dsp:nvSpPr>
        <dsp:cNvPr id="0" name=""/>
        <dsp:cNvSpPr/>
      </dsp:nvSpPr>
      <dsp:spPr>
        <a:xfrm rot="5400000">
          <a:off x="6453853" y="-1034913"/>
          <a:ext cx="1174927" cy="6627121"/>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cs typeface="Verdana" panose="020B0604030504040204" pitchFamily="34" charset="0"/>
            </a:rPr>
            <a:t>Configuration packages and Excel load data once, while APIs, Dataverse and Power Platform keep two systems in step continuously. Ask how often the data changes before you ask which tool to use.</a:t>
          </a:r>
        </a:p>
      </dsp:txBody>
      <dsp:txXfrm rot="-5400000">
        <a:off x="3727757" y="1748538"/>
        <a:ext cx="6569766" cy="1060217"/>
      </dsp:txXfrm>
    </dsp:sp>
    <dsp:sp modelId="{826C9E38-10F3-446B-843F-8ADB4A8D85FA}">
      <dsp:nvSpPr>
        <dsp:cNvPr id="0" name=""/>
        <dsp:cNvSpPr/>
      </dsp:nvSpPr>
      <dsp:spPr>
        <a:xfrm>
          <a:off x="0" y="1544317"/>
          <a:ext cx="3727756" cy="14686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cs typeface="Verdana" panose="020B0604030504040204" pitchFamily="34" charset="0"/>
            </a:rPr>
            <a:t>One-time vs Ongoing</a:t>
          </a:r>
        </a:p>
      </dsp:txBody>
      <dsp:txXfrm>
        <a:off x="71694" y="1616011"/>
        <a:ext cx="3584368" cy="1325271"/>
      </dsp:txXfrm>
    </dsp:sp>
    <dsp:sp modelId="{2DBC0F7A-AC6D-4D96-B538-08B7BD84B454}">
      <dsp:nvSpPr>
        <dsp:cNvPr id="0" name=""/>
        <dsp:cNvSpPr/>
      </dsp:nvSpPr>
      <dsp:spPr>
        <a:xfrm rot="5400000">
          <a:off x="6453853" y="507179"/>
          <a:ext cx="1174927" cy="6627121"/>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latin typeface="Verdana" panose="020B0604030504040204" pitchFamily="34" charset="0"/>
              <a:ea typeface="Verdana" panose="020B0604030504040204" pitchFamily="34" charset="0"/>
              <a:cs typeface="Verdana" panose="020B0604030504040204" pitchFamily="34" charset="0"/>
            </a:rPr>
            <a:t>Most organizations use configuration packages to get started, then add a connector or flow for the processes that need to stay live.</a:t>
          </a:r>
        </a:p>
      </dsp:txBody>
      <dsp:txXfrm rot="-5400000">
        <a:off x="3727757" y="3290631"/>
        <a:ext cx="6569766" cy="1060217"/>
      </dsp:txXfrm>
    </dsp:sp>
    <dsp:sp modelId="{D51D5AE1-F2F0-4807-8CD7-BF86BE8D5249}">
      <dsp:nvSpPr>
        <dsp:cNvPr id="0" name=""/>
        <dsp:cNvSpPr/>
      </dsp:nvSpPr>
      <dsp:spPr>
        <a:xfrm>
          <a:off x="0" y="3086410"/>
          <a:ext cx="3727756" cy="14686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Verdana" panose="020B0604030504040204" pitchFamily="34" charset="0"/>
              <a:ea typeface="Verdana" panose="020B0604030504040204" pitchFamily="34" charset="0"/>
              <a:cs typeface="Verdana" panose="020B0604030504040204" pitchFamily="34" charset="0"/>
            </a:rPr>
            <a:t>Choosing one does not rule out the others:</a:t>
          </a:r>
        </a:p>
      </dsp:txBody>
      <dsp:txXfrm>
        <a:off x="71694" y="3158104"/>
        <a:ext cx="3584368" cy="13252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BBF4FA-5B46-4617-BD69-D14088C0D6E6}">
      <dsp:nvSpPr>
        <dsp:cNvPr id="0" name=""/>
        <dsp:cNvSpPr/>
      </dsp:nvSpPr>
      <dsp:spPr>
        <a:xfrm>
          <a:off x="-4527282" y="-694214"/>
          <a:ext cx="5393161" cy="5393161"/>
        </a:xfrm>
        <a:prstGeom prst="blockArc">
          <a:avLst>
            <a:gd name="adj1" fmla="val 18900000"/>
            <a:gd name="adj2" fmla="val 2700000"/>
            <a:gd name="adj3" fmla="val 401"/>
          </a:avLst>
        </a:prstGeom>
        <a:noFill/>
        <a:ln w="1905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941D76B-D298-49AB-95BD-F549A3EED961}">
      <dsp:nvSpPr>
        <dsp:cNvPr id="0" name=""/>
        <dsp:cNvSpPr/>
      </dsp:nvSpPr>
      <dsp:spPr>
        <a:xfrm>
          <a:off x="556871" y="400473"/>
          <a:ext cx="7198967" cy="80094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751" tIns="45720" rIns="45720" bIns="45720" numCol="1" spcCol="1270" anchor="t" anchorCtr="0">
          <a:noAutofit/>
        </a:bodyPr>
        <a:lstStyle/>
        <a:p>
          <a:pPr marL="0" lvl="0" indent="0" algn="l" defTabSz="800100">
            <a:lnSpc>
              <a:spcPct val="90000"/>
            </a:lnSpc>
            <a:spcBef>
              <a:spcPct val="0"/>
            </a:spcBef>
            <a:spcAft>
              <a:spcPct val="35000"/>
            </a:spcAft>
            <a:buNone/>
          </a:pPr>
          <a:r>
            <a:rPr lang="en-US" sz="1800" kern="1200" dirty="0"/>
            <a:t>Accuracy</a:t>
          </a:r>
        </a:p>
        <a:p>
          <a:pPr marL="114300" lvl="1" indent="-114300" algn="l" defTabSz="622300">
            <a:lnSpc>
              <a:spcPct val="90000"/>
            </a:lnSpc>
            <a:spcBef>
              <a:spcPct val="0"/>
            </a:spcBef>
            <a:spcAft>
              <a:spcPct val="15000"/>
            </a:spcAft>
            <a:buChar char="•"/>
          </a:pPr>
          <a:r>
            <a:rPr lang="en-US" sz="1400" kern="1200" dirty="0"/>
            <a:t>So records match the source records.  </a:t>
          </a:r>
        </a:p>
      </dsp:txBody>
      <dsp:txXfrm>
        <a:off x="556871" y="400473"/>
        <a:ext cx="7198967" cy="800946"/>
      </dsp:txXfrm>
    </dsp:sp>
    <dsp:sp modelId="{8363312F-BBFE-4A79-952E-2E25F006E770}">
      <dsp:nvSpPr>
        <dsp:cNvPr id="0" name=""/>
        <dsp:cNvSpPr/>
      </dsp:nvSpPr>
      <dsp:spPr>
        <a:xfrm>
          <a:off x="56280" y="300354"/>
          <a:ext cx="1001183" cy="100118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D63EBBB-00C5-4BB3-8F46-8B560C2FBAB5}">
      <dsp:nvSpPr>
        <dsp:cNvPr id="0" name=""/>
        <dsp:cNvSpPr/>
      </dsp:nvSpPr>
      <dsp:spPr>
        <a:xfrm>
          <a:off x="848015" y="1601893"/>
          <a:ext cx="6907823" cy="80094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751" tIns="45720" rIns="45720" bIns="45720" numCol="1" spcCol="1270" anchor="t" anchorCtr="0">
          <a:noAutofit/>
        </a:bodyPr>
        <a:lstStyle/>
        <a:p>
          <a:pPr marL="0" lvl="0" indent="0" algn="l" defTabSz="800100">
            <a:lnSpc>
              <a:spcPct val="90000"/>
            </a:lnSpc>
            <a:spcBef>
              <a:spcPct val="0"/>
            </a:spcBef>
            <a:spcAft>
              <a:spcPct val="35000"/>
            </a:spcAft>
            <a:buNone/>
          </a:pPr>
          <a:r>
            <a:rPr lang="en-US" sz="1800" kern="1200" dirty="0"/>
            <a:t>Consistency</a:t>
          </a:r>
        </a:p>
        <a:p>
          <a:pPr marL="114300" lvl="1" indent="-114300" algn="l" defTabSz="622300">
            <a:lnSpc>
              <a:spcPct val="90000"/>
            </a:lnSpc>
            <a:spcBef>
              <a:spcPct val="0"/>
            </a:spcBef>
            <a:spcAft>
              <a:spcPct val="15000"/>
            </a:spcAft>
            <a:buChar char="•"/>
          </a:pPr>
          <a:r>
            <a:rPr lang="en-US" sz="1400" kern="1200" dirty="0"/>
            <a:t>So customer, vendors, and items keep the same meaning between systems.</a:t>
          </a:r>
        </a:p>
      </dsp:txBody>
      <dsp:txXfrm>
        <a:off x="848015" y="1601893"/>
        <a:ext cx="6907823" cy="800946"/>
      </dsp:txXfrm>
    </dsp:sp>
    <dsp:sp modelId="{B90A65F2-200D-4F0C-913D-6C5F770DB297}">
      <dsp:nvSpPr>
        <dsp:cNvPr id="0" name=""/>
        <dsp:cNvSpPr/>
      </dsp:nvSpPr>
      <dsp:spPr>
        <a:xfrm>
          <a:off x="347424" y="1501774"/>
          <a:ext cx="1001183" cy="100118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19AB270-0089-48EE-A1FD-0B779D457C2C}">
      <dsp:nvSpPr>
        <dsp:cNvPr id="0" name=""/>
        <dsp:cNvSpPr/>
      </dsp:nvSpPr>
      <dsp:spPr>
        <a:xfrm>
          <a:off x="556871" y="2803313"/>
          <a:ext cx="7198967" cy="80094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751" tIns="45720" rIns="45720" bIns="45720" numCol="1" spcCol="1270" anchor="t" anchorCtr="0">
          <a:noAutofit/>
        </a:bodyPr>
        <a:lstStyle/>
        <a:p>
          <a:pPr marL="0" lvl="0" indent="0" algn="l" defTabSz="800100">
            <a:lnSpc>
              <a:spcPct val="90000"/>
            </a:lnSpc>
            <a:spcBef>
              <a:spcPct val="0"/>
            </a:spcBef>
            <a:spcAft>
              <a:spcPct val="35000"/>
            </a:spcAft>
            <a:buNone/>
          </a:pPr>
          <a:r>
            <a:rPr lang="en-US" sz="1800" kern="1200" dirty="0"/>
            <a:t>Control   </a:t>
          </a:r>
        </a:p>
        <a:p>
          <a:pPr marL="114300" lvl="1" indent="-114300" algn="l" defTabSz="622300">
            <a:lnSpc>
              <a:spcPct val="90000"/>
            </a:lnSpc>
            <a:spcBef>
              <a:spcPct val="0"/>
            </a:spcBef>
            <a:spcAft>
              <a:spcPct val="15000"/>
            </a:spcAft>
            <a:buChar char="•"/>
          </a:pPr>
          <a:r>
            <a:rPr lang="en-US" sz="1400" kern="1200"/>
            <a:t>Know what and when records moved while also knowing who owns the records.</a:t>
          </a:r>
          <a:endParaRPr lang="en-US" sz="1400" kern="1200" dirty="0"/>
        </a:p>
      </dsp:txBody>
      <dsp:txXfrm>
        <a:off x="556871" y="2803313"/>
        <a:ext cx="7198967" cy="800946"/>
      </dsp:txXfrm>
    </dsp:sp>
    <dsp:sp modelId="{CFE01F93-050B-4906-8B7C-6FE3EADBD2CA}">
      <dsp:nvSpPr>
        <dsp:cNvPr id="0" name=""/>
        <dsp:cNvSpPr/>
      </dsp:nvSpPr>
      <dsp:spPr>
        <a:xfrm>
          <a:off x="56280" y="2703194"/>
          <a:ext cx="1001183" cy="100118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013B4-1814-41CA-A243-3AC56E72B461}">
      <dsp:nvSpPr>
        <dsp:cNvPr id="0" name=""/>
        <dsp:cNvSpPr/>
      </dsp:nvSpPr>
      <dsp:spPr>
        <a:xfrm rot="16200000">
          <a:off x="610" y="481984"/>
          <a:ext cx="4217631" cy="4217631"/>
        </a:xfrm>
        <a:prstGeom prst="downArrow">
          <a:avLst>
            <a:gd name="adj1" fmla="val 50000"/>
            <a:gd name="adj2" fmla="val 3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US" sz="4000" kern="1200" dirty="0"/>
            <a:t>Initial Import</a:t>
          </a:r>
        </a:p>
      </dsp:txBody>
      <dsp:txXfrm rot="5400000">
        <a:off x="611" y="1536391"/>
        <a:ext cx="3479546" cy="2108815"/>
      </dsp:txXfrm>
    </dsp:sp>
    <dsp:sp modelId="{302F32D7-3F5B-4690-B826-59828B649177}">
      <dsp:nvSpPr>
        <dsp:cNvPr id="0" name=""/>
        <dsp:cNvSpPr/>
      </dsp:nvSpPr>
      <dsp:spPr>
        <a:xfrm rot="5400000">
          <a:off x="4472216" y="481984"/>
          <a:ext cx="4217631" cy="4217631"/>
        </a:xfrm>
        <a:prstGeom prst="downArrow">
          <a:avLst>
            <a:gd name="adj1" fmla="val 50000"/>
            <a:gd name="adj2" fmla="val 3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US" sz="4000" kern="1200" dirty="0"/>
            <a:t>Ongoing maintenance</a:t>
          </a:r>
        </a:p>
      </dsp:txBody>
      <dsp:txXfrm rot="-5400000">
        <a:off x="5210302" y="1536392"/>
        <a:ext cx="3479546" cy="210881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NumberedTitleCardList#1">
  <dgm:title val=""/>
  <dgm:desc val=""/>
  <dgm:catLst>
    <dgm:cat type="textcard" pri="201"/>
  </dgm:catLst>
  <dgm:sampData>
    <dgm:dataModel>
      <dgm:ptLst>
        <dgm:pt modelId="0" type="doc"/>
        <dgm:pt modelId="1">
          <dgm:prSet phldr="1"/>
        </dgm:pt>
        <dgm:pt modelId="2">
          <dgm:prSet phldr="1"/>
        </dgm:pt>
        <dgm:pt modelId="3">
          <dgm:prSet phldr="1"/>
        </dgm:pt>
        <dgm:pt modelId="101" type="sibTrans" cxnId="{C567E004-2F5A-4792-8289-AD0AA4387D1A}">
          <dgm:prSet phldrT="01"/>
          <dgm:t>
            <a:bodyPr/>
            <a:lstStyle/>
            <a:p>
              <a:r>
                <a:t>01</a:t>
              </a:r>
            </a:p>
          </dgm:t>
        </dgm:pt>
        <dgm:pt modelId="201" type="sibTrans" cxnId="{13E54989-4BC8-442C-8436-FB0FC272EEA4}">
          <dgm:prSet phldrT="02"/>
          <dgm:t>
            <a:bodyPr/>
            <a:lstStyle/>
            <a:p>
              <a:r>
                <a:t>02</a:t>
              </a:r>
            </a:p>
          </dgm:t>
        </dgm:pt>
        <dgm:pt modelId="301" type="sibTrans" cxnId="{C5BD79D1-813C-42C2-A535-217494A24BAD}">
          <dgm:prSet phldrT="03"/>
          <dgm:t>
            <a:bodyPr/>
            <a:lstStyle/>
            <a:p>
              <a:r>
                <a:t>03</a:t>
              </a:r>
            </a:p>
          </dgm:t>
        </dgm:pt>
      </dgm:ptLst>
      <dgm:cxnLst>
        <dgm:cxn modelId="4" srcId="0" destId="1" srcOrd="0" destOrd="0" sibTransId="101"/>
        <dgm:cxn modelId="5" srcId="0" destId="2" srcOrd="1" destOrd="0" sibTransId="201"/>
        <dgm:cxn modelId="6" srcId="0" destId="3" srcOrd="2" destOrd="0" sibTransId="301"/>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fgAcc1">
          <dgm:alg type="sp"/>
          <dgm:shape xmlns:r="http://schemas.openxmlformats.org/officeDocument/2006/relationships" type="roundRect" r:blip="">
            <dgm:adjLst>
              <dgm:adj idx="1" val="0.1"/>
            </dgm:adjLst>
          </dgm:shape>
          <dgm:presOf axis="self"/>
          <dgm:constrLst/>
          <dgm:ruleLst/>
        </dgm:layoutNode>
        <dgm:forEach name="Name19" axis="followSib" ptType="sibTrans" hideLastTrans="0" cnt="1">
          <dgm:layoutNode name="sibTransNodeRect" styleLbl="bgShp">
            <dgm:varLst>
              <dgm:chMax val="0"/>
              <dgm:bulletEnabled/>
            </dgm:varLst>
            <dgm:presOf axis="self" ptType="sibTrans"/>
            <dgm:choose name="numAlignDir">
              <dgm:if name="numAlignNorm" func="var" arg="dir" op="equ" val="norm">
                <dgm:alg type="tx">
                  <dgm:param type="parTxLTRAlign" val="l"/>
                  <dgm:param type="parTxRTLAlign" val="l"/>
                </dgm:alg>
              </dgm:if>
              <dgm:else name="numAlignRev">
                <dgm:alg type="tx">
                  <dgm:param type="parTxLTRAlign" val="r"/>
                  <dgm:param type="parTxRTLAlign" val="r"/>
                </dgm:alg>
              </dgm:else>
            </dgm:choose>
            <dgm:shape xmlns:r="http://schemas.openxmlformats.org/officeDocument/2006/relationships" type="rect" r:blip="" hideGeom="1">
              <dgm:adjLst/>
            </dgm:shape>
            <dgm:constrLst>
              <dgm:constr type="primFontSz" val="66"/>
              <dgm:constr type="tMarg" val="13"/>
              <dgm:constr type="lMarg" refType="w" fact="0.1"/>
              <dgm:constr type="rMarg" refType="w" fact="0.05"/>
              <dgm:constr type="bMarg" val="13"/>
            </dgm:constrLst>
            <dgm:ruleLst>
              <dgm:rule type="primFontSz" val="14" fact="NaN" max="NaN"/>
              <dgm:rule type="tMarg" val="13" fact="NaN" max="NaN"/>
            </dgm:ruleLst>
          </dgm:layoutNode>
        </dgm:forEach>
        <dgm:layoutNode name="nodeRect" styleLbl="parChTrans1D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OrSelf" ptType="node"/>
          <dgm:constrLst>
            <dgm:constr type="primFontSz" val="26"/>
            <dgm:constr type="tMarg"/>
            <dgm:constr type="lMarg" refType="w" fact="0.1"/>
            <dgm:constr type="rMarg" refType="w" fact="0.05"/>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3">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4">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5">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6">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8">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9">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3d1#10">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316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10</a:t>
            </a:fld>
            <a:endParaRPr lang="en-US"/>
          </a:p>
        </p:txBody>
      </p:sp>
    </p:spTree>
    <p:extLst>
      <p:ext uri="{BB962C8B-B14F-4D97-AF65-F5344CB8AC3E}">
        <p14:creationId xmlns:p14="http://schemas.microsoft.com/office/powerpoint/2010/main" val="133347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12</a:t>
            </a:fld>
            <a:endParaRPr lang="en-US"/>
          </a:p>
        </p:txBody>
      </p:sp>
    </p:spTree>
    <p:extLst>
      <p:ext uri="{BB962C8B-B14F-4D97-AF65-F5344CB8AC3E}">
        <p14:creationId xmlns:p14="http://schemas.microsoft.com/office/powerpoint/2010/main" val="4157443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475D7-6455-770C-E13F-72D70B3CA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B4243-963C-C3B2-06C2-14C4B5D81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45B22-1EE3-68C9-AA6A-E00EE9866328}"/>
              </a:ext>
            </a:extLst>
          </p:cNvPr>
          <p:cNvSpPr>
            <a:spLocks noGrp="1"/>
          </p:cNvSpPr>
          <p:nvPr>
            <p:ph type="body" idx="1"/>
          </p:nvPr>
        </p:nvSpPr>
        <p:spPr/>
        <p:txBody>
          <a:bodyPr/>
          <a:lstStyle/>
          <a:p>
            <a:r>
              <a:rPr lang="en-US" dirty="0"/>
              <a:t>Currently in public preview — Microsoft has not announced a general availability date.</a:t>
            </a:r>
          </a:p>
        </p:txBody>
      </p:sp>
      <p:sp>
        <p:nvSpPr>
          <p:cNvPr id="4" name="Slide Number Placeholder 3">
            <a:extLst>
              <a:ext uri="{FF2B5EF4-FFF2-40B4-BE49-F238E27FC236}">
                <a16:creationId xmlns:a16="http://schemas.microsoft.com/office/drawing/2014/main" id="{4BFF38B2-0861-D4A5-9001-DA08E0E21ABE}"/>
              </a:ext>
            </a:extLst>
          </p:cNvPr>
          <p:cNvSpPr>
            <a:spLocks noGrp="1"/>
          </p:cNvSpPr>
          <p:nvPr>
            <p:ph type="sldNum" sz="quarter" idx="5"/>
          </p:nvPr>
        </p:nvSpPr>
        <p:spPr/>
        <p:txBody>
          <a:bodyPr/>
          <a:lstStyle/>
          <a:p>
            <a:fld id="{F849F44A-7E13-3541-BDD2-8742C2EE3912}" type="slidenum">
              <a:rPr lang="en-US" smtClean="0"/>
              <a:t>13</a:t>
            </a:fld>
            <a:endParaRPr lang="en-US"/>
          </a:p>
        </p:txBody>
      </p:sp>
    </p:spTree>
    <p:extLst>
      <p:ext uri="{BB962C8B-B14F-4D97-AF65-F5344CB8AC3E}">
        <p14:creationId xmlns:p14="http://schemas.microsoft.com/office/powerpoint/2010/main" val="4273851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Web services</a:t>
            </a:r>
            <a:r>
              <a:rPr lang="en-US" dirty="0"/>
              <a:t> is the broader concept of exposing Business Central data/functions to other systems. </a:t>
            </a:r>
            <a:r>
              <a:rPr lang="en-US" b="1" dirty="0"/>
              <a:t>APIs</a:t>
            </a:r>
            <a:r>
              <a:rPr lang="en-US" dirty="0"/>
              <a:t> are the more modern, structured way of doing that.</a:t>
            </a:r>
          </a:p>
        </p:txBody>
      </p:sp>
      <p:sp>
        <p:nvSpPr>
          <p:cNvPr id="4" name="Slide Number Placeholder 3"/>
          <p:cNvSpPr>
            <a:spLocks noGrp="1"/>
          </p:cNvSpPr>
          <p:nvPr>
            <p:ph type="sldNum" sz="quarter" idx="5"/>
          </p:nvPr>
        </p:nvSpPr>
        <p:spPr/>
        <p:txBody>
          <a:bodyPr/>
          <a:lstStyle/>
          <a:p>
            <a:fld id="{F849F44A-7E13-3541-BDD2-8742C2EE3912}" type="slidenum">
              <a:rPr lang="en-US" smtClean="0"/>
              <a:t>14</a:t>
            </a:fld>
            <a:endParaRPr lang="en-US"/>
          </a:p>
        </p:txBody>
      </p:sp>
    </p:spTree>
    <p:extLst>
      <p:ext uri="{BB962C8B-B14F-4D97-AF65-F5344CB8AC3E}">
        <p14:creationId xmlns:p14="http://schemas.microsoft.com/office/powerpoint/2010/main" val="1472869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APIs are about communicating with BC; Dataverse is about creating a shared data layer around BC and the broader Microsoft ecosystem.</a:t>
            </a:r>
          </a:p>
        </p:txBody>
      </p:sp>
      <p:sp>
        <p:nvSpPr>
          <p:cNvPr id="4" name="Slide Number Placeholder 3"/>
          <p:cNvSpPr>
            <a:spLocks noGrp="1"/>
          </p:cNvSpPr>
          <p:nvPr>
            <p:ph type="sldNum" sz="quarter" idx="5"/>
          </p:nvPr>
        </p:nvSpPr>
        <p:spPr/>
        <p:txBody>
          <a:bodyPr/>
          <a:lstStyle/>
          <a:p>
            <a:fld id="{F849F44A-7E13-3541-BDD2-8742C2EE3912}" type="slidenum">
              <a:rPr lang="en-US" smtClean="0"/>
              <a:t>15</a:t>
            </a:fld>
            <a:endParaRPr lang="en-US"/>
          </a:p>
        </p:txBody>
      </p:sp>
    </p:spTree>
    <p:extLst>
      <p:ext uri="{BB962C8B-B14F-4D97-AF65-F5344CB8AC3E}">
        <p14:creationId xmlns:p14="http://schemas.microsoft.com/office/powerpoint/2010/main" val="663640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16</a:t>
            </a:fld>
            <a:endParaRPr lang="en-US"/>
          </a:p>
        </p:txBody>
      </p:sp>
    </p:spTree>
    <p:extLst>
      <p:ext uri="{BB962C8B-B14F-4D97-AF65-F5344CB8AC3E}">
        <p14:creationId xmlns:p14="http://schemas.microsoft.com/office/powerpoint/2010/main" val="2640978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18</a:t>
            </a:fld>
            <a:endParaRPr lang="en-US"/>
          </a:p>
        </p:txBody>
      </p:sp>
    </p:spTree>
    <p:extLst>
      <p:ext uri="{BB962C8B-B14F-4D97-AF65-F5344CB8AC3E}">
        <p14:creationId xmlns:p14="http://schemas.microsoft.com/office/powerpoint/2010/main" val="1152332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21</a:t>
            </a:fld>
            <a:endParaRPr lang="en-US"/>
          </a:p>
        </p:txBody>
      </p:sp>
    </p:spTree>
    <p:extLst>
      <p:ext uri="{BB962C8B-B14F-4D97-AF65-F5344CB8AC3E}">
        <p14:creationId xmlns:p14="http://schemas.microsoft.com/office/powerpoint/2010/main" val="177797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your business needs. Verify that the integration is the best way to go and which integration would fit these needs best.</a:t>
            </a:r>
          </a:p>
          <a:p>
            <a:endParaRPr lang="en-US" dirty="0"/>
          </a:p>
          <a:p>
            <a:r>
              <a:rPr lang="en-US" dirty="0"/>
              <a:t>Best practice would be to separate multiple integrations into separate projects. Each integration can have their own issues and it is easier to track the completion to scope them separately.</a:t>
            </a:r>
          </a:p>
        </p:txBody>
      </p:sp>
      <p:sp>
        <p:nvSpPr>
          <p:cNvPr id="4" name="Slide Number Placeholder 3"/>
          <p:cNvSpPr>
            <a:spLocks noGrp="1"/>
          </p:cNvSpPr>
          <p:nvPr>
            <p:ph type="sldNum" sz="quarter" idx="5"/>
          </p:nvPr>
        </p:nvSpPr>
        <p:spPr/>
        <p:txBody>
          <a:bodyPr/>
          <a:lstStyle/>
          <a:p>
            <a:fld id="{F849F44A-7E13-3541-BDD2-8742C2EE3912}" type="slidenum">
              <a:rPr lang="en-US" smtClean="0"/>
              <a:t>22</a:t>
            </a:fld>
            <a:endParaRPr lang="en-US"/>
          </a:p>
        </p:txBody>
      </p:sp>
    </p:spTree>
    <p:extLst>
      <p:ext uri="{BB962C8B-B14F-4D97-AF65-F5344CB8AC3E}">
        <p14:creationId xmlns:p14="http://schemas.microsoft.com/office/powerpoint/2010/main" val="26048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Arial" panose="020B0604020202020204" pitchFamily="34" charset="0"/>
              <a:buChar char="•"/>
            </a:pPr>
            <a:r>
              <a:rPr lang="en-US" dirty="0"/>
              <a:t>Define the business problem you are trying to solve.</a:t>
            </a:r>
          </a:p>
          <a:p>
            <a:pPr marL="342900" lvl="0" indent="-342900">
              <a:buFont typeface="Arial" panose="020B0604020202020204" pitchFamily="34" charset="0"/>
              <a:buChar char="•"/>
            </a:pPr>
            <a:r>
              <a:rPr lang="en-US" dirty="0"/>
              <a:t>Identify where the data is coming from and where it needs to go.</a:t>
            </a:r>
          </a:p>
          <a:p>
            <a:pPr marL="342900" lvl="0" indent="-342900">
              <a:buFont typeface="Arial" panose="020B0604020202020204" pitchFamily="34" charset="0"/>
              <a:buChar char="•"/>
            </a:pPr>
            <a:r>
              <a:rPr lang="en-US" dirty="0"/>
              <a:t>Determine which system should be the </a:t>
            </a:r>
            <a:r>
              <a:rPr lang="en-US" b="1" dirty="0"/>
              <a:t>system of record</a:t>
            </a:r>
            <a:r>
              <a:rPr lang="en-US" dirty="0"/>
              <a:t>.</a:t>
            </a:r>
          </a:p>
          <a:p>
            <a:pPr marL="342900" lvl="0" indent="-342900">
              <a:buFont typeface="Arial" panose="020B0604020202020204" pitchFamily="34" charset="0"/>
              <a:buChar char="•"/>
            </a:pPr>
            <a:r>
              <a:rPr lang="en-US" dirty="0"/>
              <a:t>Understand how often the data needs to move: one-time, scheduled, or real-time.</a:t>
            </a:r>
          </a:p>
          <a:p>
            <a:pPr marL="342900" lvl="0" indent="-342900">
              <a:buFont typeface="Arial" panose="020B0604020202020204" pitchFamily="34" charset="0"/>
              <a:buChar char="•"/>
            </a:pPr>
            <a:r>
              <a:rPr lang="en-US" dirty="0"/>
              <a:t>Identify what data is actually needed—avoid moving everything “just in case.”</a:t>
            </a:r>
          </a:p>
          <a:p>
            <a:pPr marL="342900" lvl="0" indent="-342900">
              <a:buFont typeface="Arial" panose="020B0604020202020204" pitchFamily="34" charset="0"/>
              <a:buChar char="•"/>
            </a:pPr>
            <a:r>
              <a:rPr lang="en-US" dirty="0"/>
              <a:t>Know whether the process needs to work </a:t>
            </a:r>
            <a:r>
              <a:rPr lang="en-US" b="1" dirty="0"/>
              <a:t>one-way or both ways</a:t>
            </a:r>
            <a:r>
              <a:rPr lang="en-US" dirty="0"/>
              <a:t>.</a:t>
            </a:r>
          </a:p>
          <a:p>
            <a:pPr marL="342900" lvl="0" indent="-342900">
              <a:buFont typeface="Arial" panose="020B0604020202020204" pitchFamily="34" charset="0"/>
              <a:buChar char="•"/>
            </a:pPr>
            <a:r>
              <a:rPr lang="en-US" dirty="0"/>
              <a:t>Document any required validations, approvals, or business rules.</a:t>
            </a:r>
          </a:p>
          <a:p>
            <a:pPr marL="342900" lvl="0" indent="-342900">
              <a:buFont typeface="Arial" panose="020B0604020202020204" pitchFamily="34" charset="0"/>
              <a:buChar char="•"/>
            </a:pPr>
            <a:r>
              <a:rPr lang="en-US" dirty="0"/>
              <a:t>Identify who owns the process and who will support it after go-live.</a:t>
            </a:r>
          </a:p>
          <a:p>
            <a:pPr marL="342900" lvl="0" indent="-342900">
              <a:buFont typeface="Arial" panose="020B0604020202020204" pitchFamily="34" charset="0"/>
              <a:buChar char="•"/>
            </a:pPr>
            <a:r>
              <a:rPr lang="en-US" dirty="0"/>
              <a:t>Consider expected transaction volume and future growth.</a:t>
            </a:r>
          </a:p>
          <a:p>
            <a:pPr marL="342900" lvl="0" indent="-342900">
              <a:buFont typeface="Arial" panose="020B0604020202020204" pitchFamily="34" charset="0"/>
              <a:buChar char="•"/>
            </a:pPr>
            <a:r>
              <a:rPr lang="en-US" dirty="0"/>
              <a:t>Ask what standard Business Central functionality already exists before requesting customization.</a:t>
            </a:r>
          </a:p>
          <a:p>
            <a:pPr marL="342900" lvl="0" indent="-342900">
              <a:buFont typeface="Arial" panose="020B0604020202020204" pitchFamily="34" charset="0"/>
              <a:buChar char="•"/>
            </a:pPr>
            <a:r>
              <a:rPr lang="en-US" dirty="0"/>
              <a:t>Be clear about security, permissions, and sensitive data.</a:t>
            </a:r>
          </a:p>
          <a:p>
            <a:pPr marL="342900" lvl="0" indent="-342900">
              <a:buFont typeface="Arial" panose="020B0604020202020204" pitchFamily="34" charset="0"/>
              <a:buChar char="•"/>
            </a:pPr>
            <a:r>
              <a:rPr lang="en-US" dirty="0"/>
              <a:t>Think through what should happen when the integration fails.</a:t>
            </a:r>
          </a:p>
          <a:p>
            <a:pPr marL="342900" lvl="0" indent="-342900">
              <a:buFont typeface="Arial" panose="020B0604020202020204" pitchFamily="34" charset="0"/>
              <a:buChar char="•"/>
            </a:pPr>
            <a:r>
              <a:rPr lang="en-US" dirty="0"/>
              <a:t>Bring a few real-world examples of the process to the conversation.</a:t>
            </a:r>
          </a:p>
          <a:p>
            <a:pPr marL="342900" lvl="0" indent="-342900">
              <a:buFont typeface="Arial" panose="020B0604020202020204" pitchFamily="34" charset="0"/>
              <a:buChar char="•"/>
            </a:pPr>
            <a:r>
              <a:rPr lang="en-US" dirty="0"/>
              <a:t>Focus on the </a:t>
            </a:r>
            <a:r>
              <a:rPr lang="en-US" b="1" dirty="0"/>
              <a:t>business outcome</a:t>
            </a:r>
            <a:r>
              <a:rPr lang="en-US" dirty="0"/>
              <a:t>, not a specific technical solution.</a:t>
            </a:r>
          </a:p>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23</a:t>
            </a:fld>
            <a:endParaRPr lang="en-US"/>
          </a:p>
        </p:txBody>
      </p:sp>
    </p:spTree>
    <p:extLst>
      <p:ext uri="{BB962C8B-B14F-4D97-AF65-F5344CB8AC3E}">
        <p14:creationId xmlns:p14="http://schemas.microsoft.com/office/powerpoint/2010/main" val="1453697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25</a:t>
            </a:fld>
            <a:endParaRPr lang="en-US"/>
          </a:p>
        </p:txBody>
      </p:sp>
    </p:spTree>
    <p:extLst>
      <p:ext uri="{BB962C8B-B14F-4D97-AF65-F5344CB8AC3E}">
        <p14:creationId xmlns:p14="http://schemas.microsoft.com/office/powerpoint/2010/main" val="386367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Reliability is designed in before the first load and maintained after go-live. Both halves matter.</a:t>
            </a:r>
          </a:p>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27</a:t>
            </a:fld>
            <a:endParaRPr lang="en-US"/>
          </a:p>
        </p:txBody>
      </p:sp>
    </p:spTree>
    <p:extLst>
      <p:ext uri="{BB962C8B-B14F-4D97-AF65-F5344CB8AC3E}">
        <p14:creationId xmlns:p14="http://schemas.microsoft.com/office/powerpoint/2010/main" val="2540343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Monitor rather than assume. Web service calls are logged to telemetry, so watch for failed calls, retries and records that never arrived instead of waiting for a user to report it.</a:t>
            </a:r>
          </a:p>
          <a:p>
            <a:endPar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Decide how failures are handled: who is alerted, how records are reprocessed, and what happens to partial batches.</a:t>
            </a:r>
          </a:p>
          <a:p>
            <a:endPar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Name an owner. Every integration needs someone accountable for it, and a documented record of what it moves, in which direction, and how often. </a:t>
            </a:r>
          </a:p>
          <a:p>
            <a:endPar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Review when anything changes. New fields, upgrades, connector updates and process changes are the usual causes of an integration that quietly stops matching reality.</a:t>
            </a:r>
          </a:p>
          <a:p>
            <a:endParaRPr lang="en-US" dirty="0"/>
          </a:p>
        </p:txBody>
      </p:sp>
    </p:spTree>
    <p:extLst>
      <p:ext uri="{BB962C8B-B14F-4D97-AF65-F5344CB8AC3E}">
        <p14:creationId xmlns:p14="http://schemas.microsoft.com/office/powerpoint/2010/main" val="2423043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32</a:t>
            </a:fld>
            <a:endParaRPr lang="en-US"/>
          </a:p>
        </p:txBody>
      </p:sp>
    </p:spTree>
    <p:extLst>
      <p:ext uri="{BB962C8B-B14F-4D97-AF65-F5344CB8AC3E}">
        <p14:creationId xmlns:p14="http://schemas.microsoft.com/office/powerpoint/2010/main" val="417508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Export orders to Excel each morning</a:t>
            </a:r>
          </a:p>
          <a:p>
            <a:pPr marL="0" indent="0">
              <a:buNone/>
            </a:pPr>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B. Publish a REST API integration using web services</a:t>
            </a:r>
          </a:p>
          <a:p>
            <a:pPr marL="0" indent="0">
              <a:buNone/>
            </a:pPr>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C. Add the platform to Dataverse</a:t>
            </a:r>
          </a:p>
          <a:p>
            <a:pPr marL="0" indent="0">
              <a:buNone/>
            </a:pPr>
            <a:r>
              <a:rPr lang="en-US" sz="1200" dirty="0">
                <a:solidFill>
                  <a:srgbClr val="1B4396"/>
                </a:solidFill>
                <a:latin typeface="Verdana" panose="020B0604030504040204" pitchFamily="34" charset="0"/>
                <a:ea typeface="Verdana" panose="020B0604030504040204" pitchFamily="34" charset="0"/>
                <a:cs typeface="Verdana" panose="020B0604030504040204" pitchFamily="34" charset="0"/>
              </a:rPr>
              <a:t>D. Build a Power App for the warehouse team</a:t>
            </a:r>
          </a:p>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34</a:t>
            </a:fld>
            <a:endParaRPr lang="en-US"/>
          </a:p>
        </p:txBody>
      </p:sp>
    </p:spTree>
    <p:extLst>
      <p:ext uri="{BB962C8B-B14F-4D97-AF65-F5344CB8AC3E}">
        <p14:creationId xmlns:p14="http://schemas.microsoft.com/office/powerpoint/2010/main" val="686809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36</a:t>
            </a:fld>
            <a:endParaRPr lang="en-US"/>
          </a:p>
        </p:txBody>
      </p:sp>
    </p:spTree>
    <p:extLst>
      <p:ext uri="{BB962C8B-B14F-4D97-AF65-F5344CB8AC3E}">
        <p14:creationId xmlns:p14="http://schemas.microsoft.com/office/powerpoint/2010/main" val="2938216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38</a:t>
            </a:fld>
            <a:endParaRPr lang="en-US"/>
          </a:p>
        </p:txBody>
      </p:sp>
    </p:spTree>
    <p:extLst>
      <p:ext uri="{BB962C8B-B14F-4D97-AF65-F5344CB8AC3E}">
        <p14:creationId xmlns:p14="http://schemas.microsoft.com/office/powerpoint/2010/main" val="371759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9F44A-7E13-3541-BDD2-8742C2EE3912}" type="slidenum">
              <a:rPr lang="en-US" smtClean="0"/>
              <a:t>40</a:t>
            </a:fld>
            <a:endParaRPr lang="en-US"/>
          </a:p>
        </p:txBody>
      </p:sp>
    </p:spTree>
    <p:extLst>
      <p:ext uri="{BB962C8B-B14F-4D97-AF65-F5344CB8AC3E}">
        <p14:creationId xmlns:p14="http://schemas.microsoft.com/office/powerpoint/2010/main" val="3212728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07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552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60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158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233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8620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776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218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D15B7C5-9D85-5A5C-9AE2-A0198C64B52A}"/>
              </a:ext>
            </a:extLst>
          </p:cNvPr>
          <p:cNvSpPr>
            <a:spLocks noGrp="1"/>
          </p:cNvSpPr>
          <p:nvPr>
            <p:ph type="title"/>
          </p:nvPr>
        </p:nvSpPr>
        <p:spPr>
          <a:xfrm>
            <a:off x="769114" y="1935162"/>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6B4CB5CD-C70D-9033-0FB7-ABB713656970}"/>
              </a:ext>
            </a:extLst>
          </p:cNvPr>
          <p:cNvSpPr/>
          <p:nvPr userDrawn="1"/>
        </p:nvSpPr>
        <p:spPr>
          <a:xfrm>
            <a:off x="528108" y="1957432"/>
            <a:ext cx="96228" cy="494787"/>
          </a:xfrm>
          <a:prstGeom prst="rect">
            <a:avLst/>
          </a:prstGeom>
          <a:solidFill>
            <a:srgbClr val="E88C24"/>
          </a:solidFill>
          <a:ln w="12700">
            <a:miter lim="400000"/>
          </a:ln>
        </p:spPr>
        <p:txBody>
          <a:bodyPr lIns="46629" rIns="46629"/>
          <a:lstStyle/>
          <a:p>
            <a:endParaRPr sz="1836"/>
          </a:p>
        </p:txBody>
      </p:sp>
    </p:spTree>
    <p:extLst>
      <p:ext uri="{BB962C8B-B14F-4D97-AF65-F5344CB8AC3E}">
        <p14:creationId xmlns:p14="http://schemas.microsoft.com/office/powerpoint/2010/main" val="166814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D15B7C5-9D85-5A5C-9AE2-A0198C64B52A}"/>
              </a:ext>
            </a:extLst>
          </p:cNvPr>
          <p:cNvSpPr>
            <a:spLocks noGrp="1"/>
          </p:cNvSpPr>
          <p:nvPr>
            <p:ph type="title"/>
          </p:nvPr>
        </p:nvSpPr>
        <p:spPr>
          <a:xfrm>
            <a:off x="769114" y="1935162"/>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6B4CB5CD-C70D-9033-0FB7-ABB713656970}"/>
              </a:ext>
            </a:extLst>
          </p:cNvPr>
          <p:cNvSpPr/>
          <p:nvPr userDrawn="1"/>
        </p:nvSpPr>
        <p:spPr>
          <a:xfrm>
            <a:off x="528108" y="1957432"/>
            <a:ext cx="96228" cy="494787"/>
          </a:xfrm>
          <a:prstGeom prst="rect">
            <a:avLst/>
          </a:prstGeom>
          <a:solidFill>
            <a:srgbClr val="E88C24"/>
          </a:solidFill>
          <a:ln w="12700">
            <a:miter lim="400000"/>
          </a:ln>
        </p:spPr>
        <p:txBody>
          <a:bodyPr lIns="46629" rIns="46629"/>
          <a:lstStyle/>
          <a:p>
            <a:endParaRPr sz="1836"/>
          </a:p>
        </p:txBody>
      </p:sp>
      <p:sp>
        <p:nvSpPr>
          <p:cNvPr id="2" name="Picture Placeholder 13">
            <a:extLst>
              <a:ext uri="{FF2B5EF4-FFF2-40B4-BE49-F238E27FC236}">
                <a16:creationId xmlns:a16="http://schemas.microsoft.com/office/drawing/2014/main" id="{B4889101-8310-9263-4B6D-95A2A27A3DF5}"/>
              </a:ext>
            </a:extLst>
          </p:cNvPr>
          <p:cNvSpPr>
            <a:spLocks noGrp="1"/>
          </p:cNvSpPr>
          <p:nvPr>
            <p:ph type="pic" sz="quarter" idx="11" hasCustomPrompt="1"/>
          </p:nvPr>
        </p:nvSpPr>
        <p:spPr>
          <a:xfrm>
            <a:off x="7161679" y="1655058"/>
            <a:ext cx="3264575" cy="3264112"/>
          </a:xfrm>
          <a:prstGeom prst="ellipse">
            <a:avLst/>
          </a:prstGeom>
          <a:solidFill>
            <a:srgbClr val="A6ACB7"/>
          </a:solidFill>
          <a:ln w="63500">
            <a:solidFill>
              <a:srgbClr val="FF9300"/>
            </a:solidFill>
          </a:ln>
        </p:spPr>
        <p:txBody>
          <a:bodyPr/>
          <a:lstStyle>
            <a:lvl1pPr algn="ctr">
              <a:defRPr sz="2800"/>
            </a:lvl1pPr>
          </a:lstStyle>
          <a:p>
            <a:r>
              <a:rPr lang="en-US"/>
              <a:t>headshot</a:t>
            </a:r>
          </a:p>
        </p:txBody>
      </p:sp>
    </p:spTree>
    <p:extLst>
      <p:ext uri="{BB962C8B-B14F-4D97-AF65-F5344CB8AC3E}">
        <p14:creationId xmlns:p14="http://schemas.microsoft.com/office/powerpoint/2010/main" val="131584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769114" y="5635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0DCECBF9-3BA9-165B-F389-28E2A3A15A40}"/>
              </a:ext>
            </a:extLst>
          </p:cNvPr>
          <p:cNvSpPr/>
          <p:nvPr userDrawn="1"/>
        </p:nvSpPr>
        <p:spPr>
          <a:xfrm>
            <a:off x="528108" y="696665"/>
            <a:ext cx="96228" cy="494787"/>
          </a:xfrm>
          <a:prstGeom prst="rect">
            <a:avLst/>
          </a:prstGeom>
          <a:solidFill>
            <a:srgbClr val="E88C24"/>
          </a:solidFill>
          <a:ln w="12700">
            <a:miter lim="400000"/>
          </a:ln>
        </p:spPr>
        <p:txBody>
          <a:bodyPr lIns="46629" rIns="46629"/>
          <a:lstStyle/>
          <a:p>
            <a:endParaRPr sz="1836"/>
          </a:p>
        </p:txBody>
      </p:sp>
    </p:spTree>
    <p:extLst>
      <p:ext uri="{BB962C8B-B14F-4D97-AF65-F5344CB8AC3E}">
        <p14:creationId xmlns:p14="http://schemas.microsoft.com/office/powerpoint/2010/main" val="303741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769114" y="5635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0DCECBF9-3BA9-165B-F389-28E2A3A15A40}"/>
              </a:ext>
            </a:extLst>
          </p:cNvPr>
          <p:cNvSpPr/>
          <p:nvPr userDrawn="1"/>
        </p:nvSpPr>
        <p:spPr>
          <a:xfrm>
            <a:off x="528108" y="696665"/>
            <a:ext cx="96228" cy="494787"/>
          </a:xfrm>
          <a:prstGeom prst="rect">
            <a:avLst/>
          </a:prstGeom>
          <a:solidFill>
            <a:srgbClr val="E88C24"/>
          </a:solidFill>
          <a:ln w="12700">
            <a:miter lim="400000"/>
          </a:ln>
        </p:spPr>
        <p:txBody>
          <a:bodyPr lIns="46629" rIns="46629"/>
          <a:lstStyle/>
          <a:p>
            <a:endParaRPr sz="1836"/>
          </a:p>
        </p:txBody>
      </p:sp>
      <p:sp>
        <p:nvSpPr>
          <p:cNvPr id="2" name="Text Placeholder 5">
            <a:extLst>
              <a:ext uri="{FF2B5EF4-FFF2-40B4-BE49-F238E27FC236}">
                <a16:creationId xmlns:a16="http://schemas.microsoft.com/office/drawing/2014/main" id="{47C04136-1235-A177-D098-BEE02FED0F83}"/>
              </a:ext>
            </a:extLst>
          </p:cNvPr>
          <p:cNvSpPr>
            <a:spLocks noGrp="1"/>
          </p:cNvSpPr>
          <p:nvPr>
            <p:ph type="body" sz="quarter" idx="11"/>
          </p:nvPr>
        </p:nvSpPr>
        <p:spPr>
          <a:xfrm>
            <a:off x="731837" y="1672535"/>
            <a:ext cx="7844496" cy="4632253"/>
          </a:xfrm>
          <a:prstGeom prst="rect">
            <a:avLst/>
          </a:prstGeom>
        </p:spPr>
        <p:txBody>
          <a:bodyPr/>
          <a:lstStyle/>
          <a:p>
            <a:endParaRPr lang="en-US" sz="1800"/>
          </a:p>
        </p:txBody>
      </p:sp>
    </p:spTree>
    <p:extLst>
      <p:ext uri="{BB962C8B-B14F-4D97-AF65-F5344CB8AC3E}">
        <p14:creationId xmlns:p14="http://schemas.microsoft.com/office/powerpoint/2010/main" val="8097595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769114" y="5635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0DCECBF9-3BA9-165B-F389-28E2A3A15A40}"/>
              </a:ext>
            </a:extLst>
          </p:cNvPr>
          <p:cNvSpPr/>
          <p:nvPr userDrawn="1"/>
        </p:nvSpPr>
        <p:spPr>
          <a:xfrm>
            <a:off x="528108" y="696665"/>
            <a:ext cx="96228" cy="494787"/>
          </a:xfrm>
          <a:prstGeom prst="rect">
            <a:avLst/>
          </a:prstGeom>
          <a:solidFill>
            <a:srgbClr val="E88C24"/>
          </a:solidFill>
          <a:ln w="12700">
            <a:miter lim="400000"/>
          </a:ln>
        </p:spPr>
        <p:txBody>
          <a:bodyPr lIns="46629" rIns="46629"/>
          <a:lstStyle/>
          <a:p>
            <a:endParaRPr sz="1836"/>
          </a:p>
        </p:txBody>
      </p:sp>
      <p:sp>
        <p:nvSpPr>
          <p:cNvPr id="2" name="Picture Placeholder 13">
            <a:extLst>
              <a:ext uri="{FF2B5EF4-FFF2-40B4-BE49-F238E27FC236}">
                <a16:creationId xmlns:a16="http://schemas.microsoft.com/office/drawing/2014/main" id="{76E4B187-724F-154C-AC66-024670E7EC13}"/>
              </a:ext>
            </a:extLst>
          </p:cNvPr>
          <p:cNvSpPr>
            <a:spLocks noGrp="1"/>
          </p:cNvSpPr>
          <p:nvPr>
            <p:ph type="pic" sz="quarter" idx="11" hasCustomPrompt="1"/>
          </p:nvPr>
        </p:nvSpPr>
        <p:spPr>
          <a:xfrm>
            <a:off x="561697" y="1632056"/>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3" name="Picture Placeholder 13">
            <a:extLst>
              <a:ext uri="{FF2B5EF4-FFF2-40B4-BE49-F238E27FC236}">
                <a16:creationId xmlns:a16="http://schemas.microsoft.com/office/drawing/2014/main" id="{DEF4905F-6622-3F24-52EF-3F803D05511B}"/>
              </a:ext>
            </a:extLst>
          </p:cNvPr>
          <p:cNvSpPr>
            <a:spLocks noGrp="1"/>
          </p:cNvSpPr>
          <p:nvPr>
            <p:ph type="pic" sz="quarter" idx="12" hasCustomPrompt="1"/>
          </p:nvPr>
        </p:nvSpPr>
        <p:spPr>
          <a:xfrm>
            <a:off x="561697" y="4189625"/>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4" name="Picture Placeholder 13">
            <a:extLst>
              <a:ext uri="{FF2B5EF4-FFF2-40B4-BE49-F238E27FC236}">
                <a16:creationId xmlns:a16="http://schemas.microsoft.com/office/drawing/2014/main" id="{4D797D89-748F-6E69-E021-C5252B7E0AE3}"/>
              </a:ext>
            </a:extLst>
          </p:cNvPr>
          <p:cNvSpPr>
            <a:spLocks noGrp="1"/>
          </p:cNvSpPr>
          <p:nvPr>
            <p:ph type="pic" sz="quarter" idx="13" hasCustomPrompt="1"/>
          </p:nvPr>
        </p:nvSpPr>
        <p:spPr>
          <a:xfrm>
            <a:off x="4846624" y="1632056"/>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5" name="Picture Placeholder 13">
            <a:extLst>
              <a:ext uri="{FF2B5EF4-FFF2-40B4-BE49-F238E27FC236}">
                <a16:creationId xmlns:a16="http://schemas.microsoft.com/office/drawing/2014/main" id="{8830D98F-18A9-545D-2B1C-299D5847EF54}"/>
              </a:ext>
            </a:extLst>
          </p:cNvPr>
          <p:cNvSpPr>
            <a:spLocks noGrp="1"/>
          </p:cNvSpPr>
          <p:nvPr>
            <p:ph type="pic" sz="quarter" idx="14" hasCustomPrompt="1"/>
          </p:nvPr>
        </p:nvSpPr>
        <p:spPr>
          <a:xfrm>
            <a:off x="4846624" y="4189625"/>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6" name="Text Placeholder 9">
            <a:extLst>
              <a:ext uri="{FF2B5EF4-FFF2-40B4-BE49-F238E27FC236}">
                <a16:creationId xmlns:a16="http://schemas.microsoft.com/office/drawing/2014/main" id="{934E42A6-1524-4925-0775-EA240CAED5F5}"/>
              </a:ext>
            </a:extLst>
          </p:cNvPr>
          <p:cNvSpPr>
            <a:spLocks noGrp="1"/>
          </p:cNvSpPr>
          <p:nvPr>
            <p:ph type="body" sz="quarter" idx="15"/>
          </p:nvPr>
        </p:nvSpPr>
        <p:spPr>
          <a:xfrm>
            <a:off x="2595791"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9" name="Text Placeholder 9">
            <a:extLst>
              <a:ext uri="{FF2B5EF4-FFF2-40B4-BE49-F238E27FC236}">
                <a16:creationId xmlns:a16="http://schemas.microsoft.com/office/drawing/2014/main" id="{9A41AC80-3BC1-817E-6685-A17FEE9892FE}"/>
              </a:ext>
            </a:extLst>
          </p:cNvPr>
          <p:cNvSpPr>
            <a:spLocks noGrp="1"/>
          </p:cNvSpPr>
          <p:nvPr>
            <p:ph type="body" sz="quarter" idx="16"/>
          </p:nvPr>
        </p:nvSpPr>
        <p:spPr>
          <a:xfrm>
            <a:off x="6982484"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0" name="Text Placeholder 9">
            <a:extLst>
              <a:ext uri="{FF2B5EF4-FFF2-40B4-BE49-F238E27FC236}">
                <a16:creationId xmlns:a16="http://schemas.microsoft.com/office/drawing/2014/main" id="{08AAB1E3-8777-2FFB-D506-0DBD02BD8D2C}"/>
              </a:ext>
            </a:extLst>
          </p:cNvPr>
          <p:cNvSpPr>
            <a:spLocks noGrp="1"/>
          </p:cNvSpPr>
          <p:nvPr>
            <p:ph type="body" sz="quarter" idx="17"/>
          </p:nvPr>
        </p:nvSpPr>
        <p:spPr>
          <a:xfrm>
            <a:off x="2595791"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1" name="Text Placeholder 9">
            <a:extLst>
              <a:ext uri="{FF2B5EF4-FFF2-40B4-BE49-F238E27FC236}">
                <a16:creationId xmlns:a16="http://schemas.microsoft.com/office/drawing/2014/main" id="{337F3B93-D82D-CC45-0720-4A458E5052A0}"/>
              </a:ext>
            </a:extLst>
          </p:cNvPr>
          <p:cNvSpPr>
            <a:spLocks noGrp="1"/>
          </p:cNvSpPr>
          <p:nvPr>
            <p:ph type="body" sz="quarter" idx="18"/>
          </p:nvPr>
        </p:nvSpPr>
        <p:spPr>
          <a:xfrm>
            <a:off x="6982484"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2274079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1626901" y="5127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2" name="Picture Placeholder 13">
            <a:extLst>
              <a:ext uri="{FF2B5EF4-FFF2-40B4-BE49-F238E27FC236}">
                <a16:creationId xmlns:a16="http://schemas.microsoft.com/office/drawing/2014/main" id="{76E4B187-724F-154C-AC66-024670E7EC13}"/>
              </a:ext>
            </a:extLst>
          </p:cNvPr>
          <p:cNvSpPr>
            <a:spLocks noGrp="1"/>
          </p:cNvSpPr>
          <p:nvPr>
            <p:ph type="pic" sz="quarter" idx="11" hasCustomPrompt="1"/>
          </p:nvPr>
        </p:nvSpPr>
        <p:spPr>
          <a:xfrm>
            <a:off x="1584584" y="1632056"/>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3" name="Picture Placeholder 13">
            <a:extLst>
              <a:ext uri="{FF2B5EF4-FFF2-40B4-BE49-F238E27FC236}">
                <a16:creationId xmlns:a16="http://schemas.microsoft.com/office/drawing/2014/main" id="{DEF4905F-6622-3F24-52EF-3F803D05511B}"/>
              </a:ext>
            </a:extLst>
          </p:cNvPr>
          <p:cNvSpPr>
            <a:spLocks noGrp="1"/>
          </p:cNvSpPr>
          <p:nvPr>
            <p:ph type="pic" sz="quarter" idx="12" hasCustomPrompt="1"/>
          </p:nvPr>
        </p:nvSpPr>
        <p:spPr>
          <a:xfrm>
            <a:off x="1584584" y="4189625"/>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4" name="Picture Placeholder 13">
            <a:extLst>
              <a:ext uri="{FF2B5EF4-FFF2-40B4-BE49-F238E27FC236}">
                <a16:creationId xmlns:a16="http://schemas.microsoft.com/office/drawing/2014/main" id="{4D797D89-748F-6E69-E021-C5252B7E0AE3}"/>
              </a:ext>
            </a:extLst>
          </p:cNvPr>
          <p:cNvSpPr>
            <a:spLocks noGrp="1"/>
          </p:cNvSpPr>
          <p:nvPr>
            <p:ph type="pic" sz="quarter" idx="13" hasCustomPrompt="1"/>
          </p:nvPr>
        </p:nvSpPr>
        <p:spPr>
          <a:xfrm>
            <a:off x="5869511" y="1632056"/>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5" name="Picture Placeholder 13">
            <a:extLst>
              <a:ext uri="{FF2B5EF4-FFF2-40B4-BE49-F238E27FC236}">
                <a16:creationId xmlns:a16="http://schemas.microsoft.com/office/drawing/2014/main" id="{8830D98F-18A9-545D-2B1C-299D5847EF54}"/>
              </a:ext>
            </a:extLst>
          </p:cNvPr>
          <p:cNvSpPr>
            <a:spLocks noGrp="1"/>
          </p:cNvSpPr>
          <p:nvPr>
            <p:ph type="pic" sz="quarter" idx="14" hasCustomPrompt="1"/>
          </p:nvPr>
        </p:nvSpPr>
        <p:spPr>
          <a:xfrm>
            <a:off x="5869511" y="4189625"/>
            <a:ext cx="1865471" cy="1865207"/>
          </a:xfrm>
          <a:prstGeom prst="ellipse">
            <a:avLst/>
          </a:prstGeom>
          <a:solidFill>
            <a:srgbClr val="A6ACB7"/>
          </a:solidFill>
          <a:ln w="63500">
            <a:solidFill>
              <a:srgbClr val="FF9300"/>
            </a:solidFill>
          </a:ln>
        </p:spPr>
        <p:txBody>
          <a:bodyPr/>
          <a:lstStyle>
            <a:lvl1pPr marL="0" indent="0" algn="ctr">
              <a:buNone/>
              <a:defRPr sz="1800" baseline="0"/>
            </a:lvl1pPr>
          </a:lstStyle>
          <a:p>
            <a:r>
              <a:rPr lang="en-US"/>
              <a:t>headshot</a:t>
            </a:r>
          </a:p>
        </p:txBody>
      </p:sp>
      <p:sp>
        <p:nvSpPr>
          <p:cNvPr id="6" name="Text Placeholder 9">
            <a:extLst>
              <a:ext uri="{FF2B5EF4-FFF2-40B4-BE49-F238E27FC236}">
                <a16:creationId xmlns:a16="http://schemas.microsoft.com/office/drawing/2014/main" id="{934E42A6-1524-4925-0775-EA240CAED5F5}"/>
              </a:ext>
            </a:extLst>
          </p:cNvPr>
          <p:cNvSpPr>
            <a:spLocks noGrp="1"/>
          </p:cNvSpPr>
          <p:nvPr>
            <p:ph type="body" sz="quarter" idx="15"/>
          </p:nvPr>
        </p:nvSpPr>
        <p:spPr>
          <a:xfrm>
            <a:off x="3618678"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9" name="Text Placeholder 9">
            <a:extLst>
              <a:ext uri="{FF2B5EF4-FFF2-40B4-BE49-F238E27FC236}">
                <a16:creationId xmlns:a16="http://schemas.microsoft.com/office/drawing/2014/main" id="{9A41AC80-3BC1-817E-6685-A17FEE9892FE}"/>
              </a:ext>
            </a:extLst>
          </p:cNvPr>
          <p:cNvSpPr>
            <a:spLocks noGrp="1"/>
          </p:cNvSpPr>
          <p:nvPr>
            <p:ph type="body" sz="quarter" idx="16"/>
          </p:nvPr>
        </p:nvSpPr>
        <p:spPr>
          <a:xfrm>
            <a:off x="8005371"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0" name="Text Placeholder 9">
            <a:extLst>
              <a:ext uri="{FF2B5EF4-FFF2-40B4-BE49-F238E27FC236}">
                <a16:creationId xmlns:a16="http://schemas.microsoft.com/office/drawing/2014/main" id="{08AAB1E3-8777-2FFB-D506-0DBD02BD8D2C}"/>
              </a:ext>
            </a:extLst>
          </p:cNvPr>
          <p:cNvSpPr>
            <a:spLocks noGrp="1"/>
          </p:cNvSpPr>
          <p:nvPr>
            <p:ph type="body" sz="quarter" idx="17"/>
          </p:nvPr>
        </p:nvSpPr>
        <p:spPr>
          <a:xfrm>
            <a:off x="3618678"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1" name="Text Placeholder 9">
            <a:extLst>
              <a:ext uri="{FF2B5EF4-FFF2-40B4-BE49-F238E27FC236}">
                <a16:creationId xmlns:a16="http://schemas.microsoft.com/office/drawing/2014/main" id="{337F3B93-D82D-CC45-0720-4A458E5052A0}"/>
              </a:ext>
            </a:extLst>
          </p:cNvPr>
          <p:cNvSpPr>
            <a:spLocks noGrp="1"/>
          </p:cNvSpPr>
          <p:nvPr>
            <p:ph type="body" sz="quarter" idx="18"/>
          </p:nvPr>
        </p:nvSpPr>
        <p:spPr>
          <a:xfrm>
            <a:off x="8005371"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2" name="object 4">
            <a:extLst>
              <a:ext uri="{FF2B5EF4-FFF2-40B4-BE49-F238E27FC236}">
                <a16:creationId xmlns:a16="http://schemas.microsoft.com/office/drawing/2014/main" id="{88AEA136-7EB5-C6C4-895C-5236AA627278}"/>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Tree>
    <p:extLst>
      <p:ext uri="{BB962C8B-B14F-4D97-AF65-F5344CB8AC3E}">
        <p14:creationId xmlns:p14="http://schemas.microsoft.com/office/powerpoint/2010/main" val="3910043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F5EE87B3-248E-83C6-EA57-6181EE33C712}"/>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
        <p:nvSpPr>
          <p:cNvPr id="14" name="Title 1">
            <a:extLst>
              <a:ext uri="{FF2B5EF4-FFF2-40B4-BE49-F238E27FC236}">
                <a16:creationId xmlns:a16="http://schemas.microsoft.com/office/drawing/2014/main" id="{7B5CE898-FF76-2F46-D21A-84C6A504613C}"/>
              </a:ext>
            </a:extLst>
          </p:cNvPr>
          <p:cNvSpPr>
            <a:spLocks noGrp="1"/>
          </p:cNvSpPr>
          <p:nvPr>
            <p:ph type="title"/>
          </p:nvPr>
        </p:nvSpPr>
        <p:spPr>
          <a:xfrm>
            <a:off x="1627756" y="518951"/>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Tree>
    <p:extLst>
      <p:ext uri="{BB962C8B-B14F-4D97-AF65-F5344CB8AC3E}">
        <p14:creationId xmlns:p14="http://schemas.microsoft.com/office/powerpoint/2010/main" val="305671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F5EE87B3-248E-83C6-EA57-6181EE33C712}"/>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
        <p:nvSpPr>
          <p:cNvPr id="2" name="Title 1">
            <a:extLst>
              <a:ext uri="{FF2B5EF4-FFF2-40B4-BE49-F238E27FC236}">
                <a16:creationId xmlns:a16="http://schemas.microsoft.com/office/drawing/2014/main" id="{41A9FE0C-733B-81AC-6E7F-DB5202BD2180}"/>
              </a:ext>
            </a:extLst>
          </p:cNvPr>
          <p:cNvSpPr>
            <a:spLocks noGrp="1"/>
          </p:cNvSpPr>
          <p:nvPr>
            <p:ph type="title"/>
          </p:nvPr>
        </p:nvSpPr>
        <p:spPr>
          <a:xfrm>
            <a:off x="1636059" y="509350"/>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Tree>
    <p:extLst>
      <p:ext uri="{BB962C8B-B14F-4D97-AF65-F5344CB8AC3E}">
        <p14:creationId xmlns:p14="http://schemas.microsoft.com/office/powerpoint/2010/main" val="243750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1626901" y="5127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2" name="Picture Placeholder 13">
            <a:extLst>
              <a:ext uri="{FF2B5EF4-FFF2-40B4-BE49-F238E27FC236}">
                <a16:creationId xmlns:a16="http://schemas.microsoft.com/office/drawing/2014/main" id="{76E4B187-724F-154C-AC66-024670E7EC13}"/>
              </a:ext>
            </a:extLst>
          </p:cNvPr>
          <p:cNvSpPr>
            <a:spLocks noGrp="1"/>
          </p:cNvSpPr>
          <p:nvPr>
            <p:ph type="pic" sz="quarter" idx="11" hasCustomPrompt="1"/>
          </p:nvPr>
        </p:nvSpPr>
        <p:spPr>
          <a:xfrm>
            <a:off x="1584584" y="1632056"/>
            <a:ext cx="1865471" cy="1865207"/>
          </a:xfrm>
          <a:prstGeom prst="ellipse">
            <a:avLst/>
          </a:prstGeom>
          <a:solidFill>
            <a:srgbClr val="A6ACB7"/>
          </a:solidFill>
          <a:ln w="63500">
            <a:solidFill>
              <a:srgbClr val="1B4396"/>
            </a:solidFill>
          </a:ln>
        </p:spPr>
        <p:txBody>
          <a:bodyPr/>
          <a:lstStyle>
            <a:lvl1pPr marL="0" indent="0" algn="ctr">
              <a:buNone/>
              <a:defRPr sz="1800" baseline="0"/>
            </a:lvl1pPr>
          </a:lstStyle>
          <a:p>
            <a:r>
              <a:rPr lang="en-US"/>
              <a:t>headshot</a:t>
            </a:r>
          </a:p>
        </p:txBody>
      </p:sp>
      <p:sp>
        <p:nvSpPr>
          <p:cNvPr id="3" name="Picture Placeholder 13">
            <a:extLst>
              <a:ext uri="{FF2B5EF4-FFF2-40B4-BE49-F238E27FC236}">
                <a16:creationId xmlns:a16="http://schemas.microsoft.com/office/drawing/2014/main" id="{DEF4905F-6622-3F24-52EF-3F803D05511B}"/>
              </a:ext>
            </a:extLst>
          </p:cNvPr>
          <p:cNvSpPr>
            <a:spLocks noGrp="1"/>
          </p:cNvSpPr>
          <p:nvPr>
            <p:ph type="pic" sz="quarter" idx="12" hasCustomPrompt="1"/>
          </p:nvPr>
        </p:nvSpPr>
        <p:spPr>
          <a:xfrm>
            <a:off x="1584584" y="4189625"/>
            <a:ext cx="1865471" cy="1865207"/>
          </a:xfrm>
          <a:prstGeom prst="ellipse">
            <a:avLst/>
          </a:prstGeom>
          <a:solidFill>
            <a:srgbClr val="A6ACB7"/>
          </a:solidFill>
          <a:ln w="63500">
            <a:solidFill>
              <a:srgbClr val="1B4396"/>
            </a:solidFill>
          </a:ln>
        </p:spPr>
        <p:txBody>
          <a:bodyPr/>
          <a:lstStyle>
            <a:lvl1pPr marL="0" indent="0" algn="ctr">
              <a:buNone/>
              <a:defRPr sz="1800" baseline="0"/>
            </a:lvl1pPr>
          </a:lstStyle>
          <a:p>
            <a:r>
              <a:rPr lang="en-US" dirty="0"/>
              <a:t>headshot</a:t>
            </a:r>
          </a:p>
        </p:txBody>
      </p:sp>
      <p:sp>
        <p:nvSpPr>
          <p:cNvPr id="4" name="Picture Placeholder 13">
            <a:extLst>
              <a:ext uri="{FF2B5EF4-FFF2-40B4-BE49-F238E27FC236}">
                <a16:creationId xmlns:a16="http://schemas.microsoft.com/office/drawing/2014/main" id="{4D797D89-748F-6E69-E021-C5252B7E0AE3}"/>
              </a:ext>
            </a:extLst>
          </p:cNvPr>
          <p:cNvSpPr>
            <a:spLocks noGrp="1"/>
          </p:cNvSpPr>
          <p:nvPr>
            <p:ph type="pic" sz="quarter" idx="13" hasCustomPrompt="1"/>
          </p:nvPr>
        </p:nvSpPr>
        <p:spPr>
          <a:xfrm>
            <a:off x="5869511" y="1632056"/>
            <a:ext cx="1865471" cy="1865207"/>
          </a:xfrm>
          <a:prstGeom prst="ellipse">
            <a:avLst/>
          </a:prstGeom>
          <a:solidFill>
            <a:srgbClr val="A6ACB7"/>
          </a:solidFill>
          <a:ln w="63500">
            <a:solidFill>
              <a:srgbClr val="1B4396"/>
            </a:solidFill>
          </a:ln>
        </p:spPr>
        <p:txBody>
          <a:bodyPr/>
          <a:lstStyle>
            <a:lvl1pPr marL="0" indent="0" algn="ctr">
              <a:buNone/>
              <a:defRPr sz="1800" baseline="0"/>
            </a:lvl1pPr>
          </a:lstStyle>
          <a:p>
            <a:r>
              <a:rPr lang="en-US"/>
              <a:t>headshot</a:t>
            </a:r>
          </a:p>
        </p:txBody>
      </p:sp>
      <p:sp>
        <p:nvSpPr>
          <p:cNvPr id="5" name="Picture Placeholder 13">
            <a:extLst>
              <a:ext uri="{FF2B5EF4-FFF2-40B4-BE49-F238E27FC236}">
                <a16:creationId xmlns:a16="http://schemas.microsoft.com/office/drawing/2014/main" id="{8830D98F-18A9-545D-2B1C-299D5847EF54}"/>
              </a:ext>
            </a:extLst>
          </p:cNvPr>
          <p:cNvSpPr>
            <a:spLocks noGrp="1"/>
          </p:cNvSpPr>
          <p:nvPr>
            <p:ph type="pic" sz="quarter" idx="14" hasCustomPrompt="1"/>
          </p:nvPr>
        </p:nvSpPr>
        <p:spPr>
          <a:xfrm>
            <a:off x="5869511" y="4189625"/>
            <a:ext cx="1865471" cy="1865207"/>
          </a:xfrm>
          <a:prstGeom prst="ellipse">
            <a:avLst/>
          </a:prstGeom>
          <a:solidFill>
            <a:srgbClr val="A6ACB7"/>
          </a:solidFill>
          <a:ln w="63500">
            <a:solidFill>
              <a:srgbClr val="1B4396"/>
            </a:solidFill>
          </a:ln>
        </p:spPr>
        <p:txBody>
          <a:bodyPr/>
          <a:lstStyle>
            <a:lvl1pPr marL="0" indent="0" algn="ctr">
              <a:buNone/>
              <a:defRPr sz="1800" baseline="0"/>
            </a:lvl1pPr>
          </a:lstStyle>
          <a:p>
            <a:r>
              <a:rPr lang="en-US"/>
              <a:t>headshot</a:t>
            </a:r>
          </a:p>
        </p:txBody>
      </p:sp>
      <p:sp>
        <p:nvSpPr>
          <p:cNvPr id="6" name="Text Placeholder 9">
            <a:extLst>
              <a:ext uri="{FF2B5EF4-FFF2-40B4-BE49-F238E27FC236}">
                <a16:creationId xmlns:a16="http://schemas.microsoft.com/office/drawing/2014/main" id="{934E42A6-1524-4925-0775-EA240CAED5F5}"/>
              </a:ext>
            </a:extLst>
          </p:cNvPr>
          <p:cNvSpPr>
            <a:spLocks noGrp="1"/>
          </p:cNvSpPr>
          <p:nvPr>
            <p:ph type="body" sz="quarter" idx="15"/>
          </p:nvPr>
        </p:nvSpPr>
        <p:spPr>
          <a:xfrm>
            <a:off x="3618678"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9" name="Text Placeholder 9">
            <a:extLst>
              <a:ext uri="{FF2B5EF4-FFF2-40B4-BE49-F238E27FC236}">
                <a16:creationId xmlns:a16="http://schemas.microsoft.com/office/drawing/2014/main" id="{9A41AC80-3BC1-817E-6685-A17FEE9892FE}"/>
              </a:ext>
            </a:extLst>
          </p:cNvPr>
          <p:cNvSpPr>
            <a:spLocks noGrp="1"/>
          </p:cNvSpPr>
          <p:nvPr>
            <p:ph type="body" sz="quarter" idx="16"/>
          </p:nvPr>
        </p:nvSpPr>
        <p:spPr>
          <a:xfrm>
            <a:off x="8005371" y="1632056"/>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0" name="Text Placeholder 9">
            <a:extLst>
              <a:ext uri="{FF2B5EF4-FFF2-40B4-BE49-F238E27FC236}">
                <a16:creationId xmlns:a16="http://schemas.microsoft.com/office/drawing/2014/main" id="{08AAB1E3-8777-2FFB-D506-0DBD02BD8D2C}"/>
              </a:ext>
            </a:extLst>
          </p:cNvPr>
          <p:cNvSpPr>
            <a:spLocks noGrp="1"/>
          </p:cNvSpPr>
          <p:nvPr>
            <p:ph type="body" sz="quarter" idx="17"/>
          </p:nvPr>
        </p:nvSpPr>
        <p:spPr>
          <a:xfrm>
            <a:off x="3618678"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1" name="Text Placeholder 9">
            <a:extLst>
              <a:ext uri="{FF2B5EF4-FFF2-40B4-BE49-F238E27FC236}">
                <a16:creationId xmlns:a16="http://schemas.microsoft.com/office/drawing/2014/main" id="{337F3B93-D82D-CC45-0720-4A458E5052A0}"/>
              </a:ext>
            </a:extLst>
          </p:cNvPr>
          <p:cNvSpPr>
            <a:spLocks noGrp="1"/>
          </p:cNvSpPr>
          <p:nvPr>
            <p:ph type="body" sz="quarter" idx="18"/>
          </p:nvPr>
        </p:nvSpPr>
        <p:spPr>
          <a:xfrm>
            <a:off x="8005371" y="4189625"/>
            <a:ext cx="1980443" cy="1865207"/>
          </a:xfrm>
          <a:prstGeom prst="rect">
            <a:avLst/>
          </a:prstGeom>
        </p:spPr>
        <p:txBody>
          <a:bodyPr/>
          <a:lstStyle>
            <a:lvl1pPr>
              <a:defRPr sz="1800" baseline="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
        <p:nvSpPr>
          <p:cNvPr id="12" name="object 4">
            <a:extLst>
              <a:ext uri="{FF2B5EF4-FFF2-40B4-BE49-F238E27FC236}">
                <a16:creationId xmlns:a16="http://schemas.microsoft.com/office/drawing/2014/main" id="{88AEA136-7EB5-C6C4-895C-5236AA627278}"/>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Tree>
    <p:extLst>
      <p:ext uri="{BB962C8B-B14F-4D97-AF65-F5344CB8AC3E}">
        <p14:creationId xmlns:p14="http://schemas.microsoft.com/office/powerpoint/2010/main" val="149403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D6135DF4-A9B8-F0BE-5079-283C39764428}"/>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
        <p:nvSpPr>
          <p:cNvPr id="2" name="Title 1">
            <a:extLst>
              <a:ext uri="{FF2B5EF4-FFF2-40B4-BE49-F238E27FC236}">
                <a16:creationId xmlns:a16="http://schemas.microsoft.com/office/drawing/2014/main" id="{A8032E06-3EC8-9230-394F-1A4E8042B399}"/>
              </a:ext>
            </a:extLst>
          </p:cNvPr>
          <p:cNvSpPr>
            <a:spLocks noGrp="1"/>
          </p:cNvSpPr>
          <p:nvPr>
            <p:ph type="title"/>
          </p:nvPr>
        </p:nvSpPr>
        <p:spPr>
          <a:xfrm>
            <a:off x="1627756" y="518951"/>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Tree>
    <p:extLst>
      <p:ext uri="{BB962C8B-B14F-4D97-AF65-F5344CB8AC3E}">
        <p14:creationId xmlns:p14="http://schemas.microsoft.com/office/powerpoint/2010/main" val="3948469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bject 4">
            <a:extLst>
              <a:ext uri="{FF2B5EF4-FFF2-40B4-BE49-F238E27FC236}">
                <a16:creationId xmlns:a16="http://schemas.microsoft.com/office/drawing/2014/main" id="{D6135DF4-A9B8-F0BE-5079-283C39764428}"/>
              </a:ext>
            </a:extLst>
          </p:cNvPr>
          <p:cNvSpPr/>
          <p:nvPr userDrawn="1"/>
        </p:nvSpPr>
        <p:spPr>
          <a:xfrm>
            <a:off x="1484076" y="585825"/>
            <a:ext cx="96228" cy="494787"/>
          </a:xfrm>
          <a:prstGeom prst="rect">
            <a:avLst/>
          </a:prstGeom>
          <a:solidFill>
            <a:srgbClr val="E88C24"/>
          </a:solidFill>
          <a:ln w="12700">
            <a:miter lim="400000"/>
          </a:ln>
        </p:spPr>
        <p:txBody>
          <a:bodyPr lIns="46629" rIns="46629"/>
          <a:lstStyle/>
          <a:p>
            <a:endParaRPr sz="1836"/>
          </a:p>
        </p:txBody>
      </p:sp>
      <p:sp>
        <p:nvSpPr>
          <p:cNvPr id="2" name="Title 1">
            <a:extLst>
              <a:ext uri="{FF2B5EF4-FFF2-40B4-BE49-F238E27FC236}">
                <a16:creationId xmlns:a16="http://schemas.microsoft.com/office/drawing/2014/main" id="{EE3AE444-FB04-EF83-A9D3-EE2EC23F97D7}"/>
              </a:ext>
            </a:extLst>
          </p:cNvPr>
          <p:cNvSpPr>
            <a:spLocks noGrp="1"/>
          </p:cNvSpPr>
          <p:nvPr>
            <p:ph type="title"/>
          </p:nvPr>
        </p:nvSpPr>
        <p:spPr>
          <a:xfrm>
            <a:off x="1627756" y="518951"/>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Tree>
    <p:extLst>
      <p:ext uri="{BB962C8B-B14F-4D97-AF65-F5344CB8AC3E}">
        <p14:creationId xmlns:p14="http://schemas.microsoft.com/office/powerpoint/2010/main" val="2000200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8739750-F843-0751-1981-7EDE0526A437}"/>
              </a:ext>
            </a:extLst>
          </p:cNvPr>
          <p:cNvSpPr>
            <a:spLocks noGrp="1"/>
          </p:cNvSpPr>
          <p:nvPr>
            <p:ph type="title"/>
          </p:nvPr>
        </p:nvSpPr>
        <p:spPr>
          <a:xfrm>
            <a:off x="769114" y="563557"/>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
        <p:nvSpPr>
          <p:cNvPr id="8" name="object 4">
            <a:extLst>
              <a:ext uri="{FF2B5EF4-FFF2-40B4-BE49-F238E27FC236}">
                <a16:creationId xmlns:a16="http://schemas.microsoft.com/office/drawing/2014/main" id="{0DCECBF9-3BA9-165B-F389-28E2A3A15A40}"/>
              </a:ext>
            </a:extLst>
          </p:cNvPr>
          <p:cNvSpPr/>
          <p:nvPr userDrawn="1"/>
        </p:nvSpPr>
        <p:spPr>
          <a:xfrm>
            <a:off x="528108" y="696665"/>
            <a:ext cx="96228" cy="494787"/>
          </a:xfrm>
          <a:prstGeom prst="rect">
            <a:avLst/>
          </a:prstGeom>
          <a:solidFill>
            <a:srgbClr val="E88C24"/>
          </a:solidFill>
          <a:ln w="12700">
            <a:miter lim="400000"/>
          </a:ln>
        </p:spPr>
        <p:txBody>
          <a:bodyPr lIns="46629" rIns="46629"/>
          <a:lstStyle/>
          <a:p>
            <a:endParaRPr sz="1836"/>
          </a:p>
        </p:txBody>
      </p:sp>
    </p:spTree>
    <p:extLst>
      <p:ext uri="{BB962C8B-B14F-4D97-AF65-F5344CB8AC3E}">
        <p14:creationId xmlns:p14="http://schemas.microsoft.com/office/powerpoint/2010/main" val="3581038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id="{6BAF980A-3CDF-5EB6-318D-8DBD35A0CE85}"/>
              </a:ext>
            </a:extLst>
          </p:cNvPr>
          <p:cNvSpPr/>
          <p:nvPr userDrawn="1"/>
        </p:nvSpPr>
        <p:spPr>
          <a:xfrm>
            <a:off x="580899" y="2043488"/>
            <a:ext cx="96228" cy="1246050"/>
          </a:xfrm>
          <a:prstGeom prst="rect">
            <a:avLst/>
          </a:prstGeom>
          <a:solidFill>
            <a:srgbClr val="E88C24"/>
          </a:solidFill>
          <a:ln w="12700">
            <a:miter lim="400000"/>
          </a:ln>
        </p:spPr>
        <p:txBody>
          <a:bodyPr lIns="46629" rIns="46629"/>
          <a:lstStyle/>
          <a:p>
            <a:endParaRPr sz="1836"/>
          </a:p>
        </p:txBody>
      </p:sp>
      <p:sp>
        <p:nvSpPr>
          <p:cNvPr id="8" name="TextBox 7">
            <a:extLst>
              <a:ext uri="{FF2B5EF4-FFF2-40B4-BE49-F238E27FC236}">
                <a16:creationId xmlns:a16="http://schemas.microsoft.com/office/drawing/2014/main" id="{24051D19-AEBC-DF04-F265-C8079CF63C2C}"/>
              </a:ext>
            </a:extLst>
          </p:cNvPr>
          <p:cNvSpPr txBox="1"/>
          <p:nvPr userDrawn="1"/>
        </p:nvSpPr>
        <p:spPr>
          <a:xfrm>
            <a:off x="871322" y="1922300"/>
            <a:ext cx="4656520" cy="1488424"/>
          </a:xfrm>
          <a:prstGeom prst="rect">
            <a:avLst/>
          </a:prstGeom>
          <a:ln w="12700">
            <a:miter lim="400000"/>
          </a:ln>
        </p:spPr>
        <p:txBody>
          <a:bodyPr lIns="0" tIns="0" rIns="0" bIns="0"/>
          <a:lstStyle>
            <a:lvl1pPr lvl="0" indent="12700" eaLnBrk="1" hangingPunct="1">
              <a:spcBef>
                <a:spcPts val="100"/>
              </a:spcBef>
              <a:defRPr sz="4400" b="1" spc="-200">
                <a:solidFill>
                  <a:srgbClr val="273472"/>
                </a:solidFill>
                <a:latin typeface="Verdana"/>
                <a:ea typeface="Verdana"/>
                <a:cs typeface="Verdana"/>
                <a:sym typeface="Verdana"/>
              </a:defRPr>
            </a:lvl1pPr>
            <a:lvl2pPr>
              <a:defRPr sz="4400" b="1">
                <a:solidFill>
                  <a:srgbClr val="273472"/>
                </a:solidFill>
                <a:latin typeface="Verdana"/>
                <a:ea typeface="Verdana"/>
                <a:cs typeface="Verdana"/>
                <a:sym typeface="Verdana"/>
              </a:defRPr>
            </a:lvl2pPr>
            <a:lvl3pPr>
              <a:defRPr sz="4400" b="1">
                <a:solidFill>
                  <a:srgbClr val="273472"/>
                </a:solidFill>
                <a:latin typeface="Verdana"/>
                <a:ea typeface="Verdana"/>
                <a:cs typeface="Verdana"/>
                <a:sym typeface="Verdana"/>
              </a:defRPr>
            </a:lvl3pPr>
            <a:lvl4pPr>
              <a:defRPr sz="4400" b="1">
                <a:solidFill>
                  <a:srgbClr val="273472"/>
                </a:solidFill>
                <a:latin typeface="Verdana"/>
                <a:ea typeface="Verdana"/>
                <a:cs typeface="Verdana"/>
                <a:sym typeface="Verdana"/>
              </a:defRPr>
            </a:lvl4pPr>
            <a:lvl5pPr>
              <a:defRPr sz="4400" b="1">
                <a:solidFill>
                  <a:srgbClr val="273472"/>
                </a:solidFill>
                <a:latin typeface="Verdana"/>
                <a:ea typeface="Verdana"/>
                <a:cs typeface="Verdana"/>
                <a:sym typeface="Verdana"/>
              </a:defRPr>
            </a:lvl5pPr>
            <a:lvl6pPr>
              <a:defRPr sz="4400" b="1">
                <a:solidFill>
                  <a:srgbClr val="273472"/>
                </a:solidFill>
                <a:latin typeface="Verdana"/>
                <a:ea typeface="Verdana"/>
                <a:cs typeface="Verdana"/>
                <a:sym typeface="Verdana"/>
              </a:defRPr>
            </a:lvl6pPr>
            <a:lvl7pPr>
              <a:defRPr sz="4400" b="1">
                <a:solidFill>
                  <a:srgbClr val="273472"/>
                </a:solidFill>
                <a:latin typeface="Verdana"/>
                <a:ea typeface="Verdana"/>
                <a:cs typeface="Verdana"/>
                <a:sym typeface="Verdana"/>
              </a:defRPr>
            </a:lvl7pPr>
            <a:lvl8pPr>
              <a:defRPr sz="4400" b="1">
                <a:solidFill>
                  <a:srgbClr val="273472"/>
                </a:solidFill>
                <a:latin typeface="Verdana"/>
                <a:ea typeface="Verdana"/>
                <a:cs typeface="Verdana"/>
                <a:sym typeface="Verdana"/>
              </a:defRPr>
            </a:lvl8pPr>
            <a:lvl9pPr>
              <a:defRPr sz="4400" b="1">
                <a:solidFill>
                  <a:srgbClr val="273472"/>
                </a:solidFill>
                <a:latin typeface="Verdana"/>
                <a:ea typeface="Verdana"/>
                <a:cs typeface="Verdana"/>
                <a:sym typeface="Verdana"/>
              </a:defRPr>
            </a:lvl9pPr>
          </a:lstStyle>
          <a:p>
            <a:pPr lvl="0"/>
            <a:endParaRPr lang="en-US" sz="4488" dirty="0">
              <a:solidFill>
                <a:srgbClr val="1B4396"/>
              </a:solidFill>
              <a:sym typeface="Calibri"/>
            </a:endParaRPr>
          </a:p>
        </p:txBody>
      </p:sp>
      <p:sp>
        <p:nvSpPr>
          <p:cNvPr id="2" name="Title 1">
            <a:extLst>
              <a:ext uri="{FF2B5EF4-FFF2-40B4-BE49-F238E27FC236}">
                <a16:creationId xmlns:a16="http://schemas.microsoft.com/office/drawing/2014/main" id="{71BE21AF-3115-093A-A1FF-A0C828B60E7A}"/>
              </a:ext>
            </a:extLst>
          </p:cNvPr>
          <p:cNvSpPr>
            <a:spLocks noGrp="1"/>
          </p:cNvSpPr>
          <p:nvPr>
            <p:ph type="title"/>
          </p:nvPr>
        </p:nvSpPr>
        <p:spPr>
          <a:xfrm>
            <a:off x="926407" y="2043488"/>
            <a:ext cx="6077634" cy="1351952"/>
          </a:xfrm>
          <a:prstGeom prst="rect">
            <a:avLst/>
          </a:prstGeom>
          <a:ln>
            <a:noFill/>
          </a:ln>
        </p:spPr>
        <p:txBody>
          <a:bodyPr/>
          <a:lstStyle>
            <a:lvl1pPr>
              <a:defRPr sz="4400" b="1" i="0" baseline="0">
                <a:solidFill>
                  <a:srgbClr val="1B4396"/>
                </a:solidFill>
                <a:latin typeface="Segoe" panose="020B0502040200020203" pitchFamily="34" charset="77"/>
              </a:defRPr>
            </a:lvl1pPr>
          </a:lstStyle>
          <a:p>
            <a:endParaRPr lang="en-US" dirty="0"/>
          </a:p>
        </p:txBody>
      </p:sp>
    </p:spTree>
    <p:extLst>
      <p:ext uri="{BB962C8B-B14F-4D97-AF65-F5344CB8AC3E}">
        <p14:creationId xmlns:p14="http://schemas.microsoft.com/office/powerpoint/2010/main" val="2250811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523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714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769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6492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204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93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801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582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985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56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4.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1221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711422"/>
      </p:ext>
    </p:extLst>
  </p:cSld>
  <p:clrMap bg1="lt1" tx1="dk1" bg2="lt2" tx2="dk2" accent1="accent1" accent2="accent2" accent3="accent3" accent4="accent4" accent5="accent5" accent6="accent6" hlink="hlink" folHlink="folHlink"/>
  <p:sldLayoutIdLst>
    <p:sldLayoutId id="2147483658" r:id="rId1"/>
    <p:sldLayoutId id="2147483660" r:id="rId2"/>
    <p:sldLayoutId id="2147483659" r:id="rId3"/>
    <p:sldLayoutId id="2147483666" r:id="rId4"/>
    <p:sldLayoutId id="214748366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95714"/>
      </p:ext>
    </p:extLst>
  </p:cSld>
  <p:clrMap bg1="lt1" tx1="dk1" bg2="lt2" tx2="dk2" accent1="accent1" accent2="accent2" accent3="accent3" accent4="accent4" accent5="accent5" accent6="accent6" hlink="hlink" folHlink="folHlink"/>
  <p:sldLayoutIdLst>
    <p:sldLayoutId id="2147483686" r:id="rId1"/>
    <p:sldLayoutId id="2147483682" r:id="rId2"/>
    <p:sldLayoutId id="214748368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0297862"/>
      </p:ext>
    </p:extLst>
  </p:cSld>
  <p:clrMap bg1="lt1" tx1="dk1" bg2="lt2" tx2="dk2" accent1="accent1" accent2="accent2" accent3="accent3" accent4="accent4" accent5="accent5" accent6="accent6" hlink="hlink" folHlink="folHlink"/>
  <p:sldLayoutIdLst>
    <p:sldLayoutId id="2147483687" r:id="rId1"/>
    <p:sldLayoutId id="2147483665" r:id="rId2"/>
    <p:sldLayoutId id="2147483683" r:id="rId3"/>
    <p:sldLayoutId id="214748368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849144"/>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18708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5" r:id="rId5"/>
    <p:sldLayoutId id="2147483676" r:id="rId6"/>
    <p:sldLayoutId id="2147483677" r:id="rId7"/>
    <p:sldLayoutId id="214748367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066617"/>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9.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1903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686A07-F77D-49D6-5A12-0E9496AD3B0E}"/>
              </a:ext>
            </a:extLst>
          </p:cNvPr>
          <p:cNvSpPr>
            <a:spLocks noGrp="1"/>
          </p:cNvSpPr>
          <p:nvPr>
            <p:ph type="title"/>
          </p:nvPr>
        </p:nvSpPr>
        <p:spPr>
          <a:xfrm>
            <a:off x="769114" y="1935162"/>
            <a:ext cx="6077634" cy="1351952"/>
          </a:xfrm>
        </p:spPr>
        <p:txBody>
          <a:bodyPr/>
          <a:lstStyle/>
          <a:p>
            <a:r>
              <a:rPr lang="en-US" dirty="0"/>
              <a:t>Rethinking Data Imports: A Beginner’s Guide to Integration in Business Central</a:t>
            </a:r>
          </a:p>
        </p:txBody>
      </p:sp>
      <p:pic>
        <p:nvPicPr>
          <p:cNvPr id="2" name="Picture Placeholder 5" descr="A person with long hair wearing a blue vest&#10;&#10;AI-generated content may be incorrect.">
            <a:extLst>
              <a:ext uri="{FF2B5EF4-FFF2-40B4-BE49-F238E27FC236}">
                <a16:creationId xmlns:a16="http://schemas.microsoft.com/office/drawing/2014/main" id="{25887343-C971-C550-4034-E545FFE01BC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4" b="24"/>
          <a:stretch>
            <a:fillRect/>
          </a:stretch>
        </p:blipFill>
        <p:spPr>
          <a:xfrm>
            <a:off x="7161213" y="1655763"/>
            <a:ext cx="3265487" cy="3263900"/>
          </a:xfrm>
        </p:spPr>
      </p:pic>
    </p:spTree>
    <p:extLst>
      <p:ext uri="{BB962C8B-B14F-4D97-AF65-F5344CB8AC3E}">
        <p14:creationId xmlns:p14="http://schemas.microsoft.com/office/powerpoint/2010/main" val="742684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D5CE83BD-ED9C-21B1-49CA-6FAB0DB4882E}"/>
              </a:ext>
            </a:extLst>
          </p:cNvPr>
          <p:cNvSpPr txBox="1">
            <a:spLocks/>
          </p:cNvSpPr>
          <p:nvPr/>
        </p:nvSpPr>
        <p:spPr>
          <a:xfrm>
            <a:off x="1632538" y="1383526"/>
            <a:ext cx="9049317" cy="4191000"/>
          </a:xfrm>
          <a:prstGeom prst="rect">
            <a:avLst/>
          </a:prstGeom>
        </p:spPr>
        <p:txBody>
          <a:bodyPr vert="horz" wrap="square" lIns="146304" tIns="91440" rIns="146304" bIns="91440" rtlCol="0">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US" sz="1800" i="1" dirty="0"/>
              <a:t>Learning Objective 1:</a:t>
            </a:r>
          </a:p>
          <a:p>
            <a:pPr marL="0" indent="0" fontAlgn="t">
              <a:buNone/>
            </a:pPr>
            <a:r>
              <a:rPr lang="en-US" sz="1800" dirty="0"/>
              <a:t>Identify when to use configuration packages, APIs, or Power Platform tools based on business needs</a:t>
            </a:r>
          </a:p>
          <a:p>
            <a:pPr marL="0" indent="0" fontAlgn="t">
              <a:buNone/>
            </a:pPr>
            <a:endParaRPr lang="en-US" sz="1800" dirty="0"/>
          </a:p>
          <a:p>
            <a:pPr marL="0" indent="0" fontAlgn="t">
              <a:buNone/>
            </a:pPr>
            <a:r>
              <a:rPr lang="en-US" sz="1800" i="1" dirty="0"/>
              <a:t>Learning Objective 2:</a:t>
            </a:r>
          </a:p>
          <a:p>
            <a:pPr marL="0" indent="0" fontAlgn="t">
              <a:buNone/>
            </a:pPr>
            <a:r>
              <a:rPr lang="en-US" sz="1800" dirty="0"/>
              <a:t>Apply a simple decision-making framework to select the appropriate integration method for a given scenario</a:t>
            </a:r>
          </a:p>
          <a:p>
            <a:pPr marL="0" indent="0" fontAlgn="t">
              <a:buNone/>
            </a:pPr>
            <a:endParaRPr lang="en-US" sz="1800" dirty="0"/>
          </a:p>
          <a:p>
            <a:pPr marL="0" indent="0" fontAlgn="t">
              <a:buNone/>
            </a:pPr>
            <a:r>
              <a:rPr lang="en-US" sz="1800" i="1" dirty="0"/>
              <a:t>Learning Objective 3:</a:t>
            </a:r>
          </a:p>
          <a:p>
            <a:pPr marL="0" indent="0" fontAlgn="t">
              <a:buNone/>
            </a:pPr>
            <a:r>
              <a:rPr lang="en-US" sz="1800" dirty="0"/>
              <a:t>Recognize how integration choices impact downstream processes such as reporting and analysis</a:t>
            </a:r>
          </a:p>
          <a:p>
            <a:pPr marL="742950" indent="-742950">
              <a:buFont typeface="+mj-lt"/>
              <a:buAutoNum type="arabicPeriod"/>
            </a:pPr>
            <a:endPar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BBBA4312-0AA4-345D-6BC3-DDF5CC35FB43}"/>
              </a:ext>
            </a:extLst>
          </p:cNvPr>
          <p:cNvSpPr>
            <a:spLocks noGrp="1"/>
          </p:cNvSpPr>
          <p:nvPr>
            <p:ph type="title"/>
          </p:nvPr>
        </p:nvSpPr>
        <p:spPr/>
        <p:txBody>
          <a:bodyPr/>
          <a:lstStyle/>
          <a:p>
            <a:r>
              <a:rPr lang="en-US" dirty="0"/>
              <a:t>Learning Objectives</a:t>
            </a:r>
          </a:p>
        </p:txBody>
      </p:sp>
    </p:spTree>
    <p:extLst>
      <p:ext uri="{BB962C8B-B14F-4D97-AF65-F5344CB8AC3E}">
        <p14:creationId xmlns:p14="http://schemas.microsoft.com/office/powerpoint/2010/main" val="3544775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22EF-E4F9-DB99-2643-0DBD40CEA8AA}"/>
              </a:ext>
            </a:extLst>
          </p:cNvPr>
          <p:cNvSpPr>
            <a:spLocks noGrp="1"/>
          </p:cNvSpPr>
          <p:nvPr>
            <p:ph type="title"/>
          </p:nvPr>
        </p:nvSpPr>
        <p:spPr/>
        <p:txBody>
          <a:bodyPr/>
          <a:lstStyle/>
          <a:p>
            <a:r>
              <a:rPr lang="en-US" dirty="0"/>
              <a:t>Purpose</a:t>
            </a:r>
          </a:p>
        </p:txBody>
      </p:sp>
      <p:sp>
        <p:nvSpPr>
          <p:cNvPr id="4" name="TextBox 3">
            <a:extLst>
              <a:ext uri="{FF2B5EF4-FFF2-40B4-BE49-F238E27FC236}">
                <a16:creationId xmlns:a16="http://schemas.microsoft.com/office/drawing/2014/main" id="{BFEC8D32-4F1B-9EFD-5783-FF764B3FD47D}"/>
              </a:ext>
            </a:extLst>
          </p:cNvPr>
          <p:cNvSpPr txBox="1"/>
          <p:nvPr/>
        </p:nvSpPr>
        <p:spPr>
          <a:xfrm>
            <a:off x="1917289" y="2222091"/>
            <a:ext cx="9016181" cy="1569660"/>
          </a:xfrm>
          <a:prstGeom prst="rect">
            <a:avLst/>
          </a:prstGeom>
          <a:noFill/>
        </p:spPr>
        <p:txBody>
          <a:bodyPr wrap="square">
            <a:spAutoFit/>
          </a:bodyPr>
          <a:lstStyle/>
          <a:p>
            <a:r>
              <a:rPr lang="en-US" sz="2400" dirty="0"/>
              <a:t>To provide attendees with a high-level understanding of Business Central integration options, including when each may be appropriate, so they can have more informed conversations and make better integration decisions.</a:t>
            </a:r>
          </a:p>
        </p:txBody>
      </p:sp>
    </p:spTree>
    <p:extLst>
      <p:ext uri="{BB962C8B-B14F-4D97-AF65-F5344CB8AC3E}">
        <p14:creationId xmlns:p14="http://schemas.microsoft.com/office/powerpoint/2010/main" val="3350966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C8039-9457-2509-830F-64A55BF3E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DF557-165F-6C5A-4A5F-834D0BD0A5F2}"/>
              </a:ext>
            </a:extLst>
          </p:cNvPr>
          <p:cNvSpPr>
            <a:spLocks noGrp="1"/>
          </p:cNvSpPr>
          <p:nvPr>
            <p:ph type="title"/>
          </p:nvPr>
        </p:nvSpPr>
        <p:spPr>
          <a:xfrm>
            <a:off x="1627756" y="518951"/>
            <a:ext cx="6077634" cy="671896"/>
          </a:xfrm>
        </p:spPr>
        <p:txBody>
          <a:bodyPr/>
          <a:lstStyle/>
          <a:p>
            <a:r>
              <a:rPr lang="en-US" dirty="0"/>
              <a:t>Session Agenda</a:t>
            </a:r>
          </a:p>
        </p:txBody>
      </p:sp>
      <p:graphicFrame>
        <p:nvGraphicFramePr>
          <p:cNvPr id="4" name="Diagram 3">
            <a:extLst>
              <a:ext uri="{FF2B5EF4-FFF2-40B4-BE49-F238E27FC236}">
                <a16:creationId xmlns:a16="http://schemas.microsoft.com/office/drawing/2014/main" id="{A882F9E3-6BF6-4B9E-9239-30A526A72417}"/>
              </a:ext>
            </a:extLst>
          </p:cNvPr>
          <p:cNvGraphicFramePr/>
          <p:nvPr>
            <p:extLst>
              <p:ext uri="{D42A27DB-BD31-4B8C-83A1-F6EECF244321}">
                <p14:modId xmlns:p14="http://schemas.microsoft.com/office/powerpoint/2010/main" val="3468999341"/>
              </p:ext>
            </p:extLst>
          </p:nvPr>
        </p:nvGraphicFramePr>
        <p:xfrm>
          <a:off x="2002502" y="1582992"/>
          <a:ext cx="8812981" cy="4221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6CFE4A3-8EB6-14E4-EB1A-6B8BB659641D}"/>
              </a:ext>
            </a:extLst>
          </p:cNvPr>
          <p:cNvSpPr txBox="1"/>
          <p:nvPr/>
        </p:nvSpPr>
        <p:spPr>
          <a:xfrm>
            <a:off x="2654300" y="15748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6902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1EF7E5-1038-6994-3295-7FE0F8C3EF4B}"/>
              </a:ext>
            </a:extLst>
          </p:cNvPr>
          <p:cNvSpPr>
            <a:spLocks noGrp="1"/>
          </p:cNvSpPr>
          <p:nvPr>
            <p:ph type="title"/>
          </p:nvPr>
        </p:nvSpPr>
        <p:spPr/>
        <p:txBody>
          <a:bodyPr/>
          <a:lstStyle/>
          <a:p>
            <a:r>
              <a:rPr lang="en-US" dirty="0"/>
              <a:t>Understanding Data Integration</a:t>
            </a:r>
            <a:br>
              <a:rPr lang="en-US" dirty="0"/>
            </a:br>
            <a:endParaRPr lang="en-US" dirty="0"/>
          </a:p>
        </p:txBody>
      </p:sp>
    </p:spTree>
    <p:extLst>
      <p:ext uri="{BB962C8B-B14F-4D97-AF65-F5344CB8AC3E}">
        <p14:creationId xmlns:p14="http://schemas.microsoft.com/office/powerpoint/2010/main" val="3469925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BADE9-3A80-86C6-986D-43655CA464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175D1-5396-E6A8-2B4B-CCAEFB26A5F1}"/>
              </a:ext>
            </a:extLst>
          </p:cNvPr>
          <p:cNvSpPr>
            <a:spLocks noGrp="1"/>
          </p:cNvSpPr>
          <p:nvPr>
            <p:ph type="title"/>
          </p:nvPr>
        </p:nvSpPr>
        <p:spPr>
          <a:xfrm>
            <a:off x="1627756" y="518951"/>
            <a:ext cx="6077634" cy="671896"/>
          </a:xfrm>
        </p:spPr>
        <p:txBody>
          <a:bodyPr/>
          <a:lstStyle/>
          <a:p>
            <a:r>
              <a:rPr lang="en-US" dirty="0"/>
              <a:t>Understanding Data Integration</a:t>
            </a:r>
            <a:br>
              <a:rPr lang="en-US" dirty="0"/>
            </a:br>
            <a:endParaRPr lang="en-US" dirty="0"/>
          </a:p>
        </p:txBody>
      </p:sp>
      <p:graphicFrame>
        <p:nvGraphicFramePr>
          <p:cNvPr id="3" name="Diagram 2">
            <a:extLst>
              <a:ext uri="{FF2B5EF4-FFF2-40B4-BE49-F238E27FC236}">
                <a16:creationId xmlns:a16="http://schemas.microsoft.com/office/drawing/2014/main" id="{52AD3A5F-77A4-E723-37A3-5A1F20BDB9C3}"/>
              </a:ext>
            </a:extLst>
          </p:cNvPr>
          <p:cNvGraphicFramePr/>
          <p:nvPr>
            <p:extLst>
              <p:ext uri="{D42A27DB-BD31-4B8C-83A1-F6EECF244321}">
                <p14:modId xmlns:p14="http://schemas.microsoft.com/office/powerpoint/2010/main" val="304974309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A32EE738-8BBB-D131-9F91-72D2AAEEB8EF}"/>
              </a:ext>
            </a:extLst>
          </p:cNvPr>
          <p:cNvGraphicFramePr/>
          <p:nvPr>
            <p:extLst>
              <p:ext uri="{D42A27DB-BD31-4B8C-83A1-F6EECF244321}">
                <p14:modId xmlns:p14="http://schemas.microsoft.com/office/powerpoint/2010/main" val="980553158"/>
              </p:ext>
            </p:extLst>
          </p:nvPr>
        </p:nvGraphicFramePr>
        <p:xfrm>
          <a:off x="2166330" y="1042571"/>
          <a:ext cx="9323827"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28015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98DBB-6F1F-CE4E-F6CA-AF2B8D8EA6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3EDBEA-70FB-6572-E62B-9A634E604405}"/>
              </a:ext>
            </a:extLst>
          </p:cNvPr>
          <p:cNvSpPr>
            <a:spLocks noGrp="1"/>
          </p:cNvSpPr>
          <p:nvPr>
            <p:ph type="title"/>
          </p:nvPr>
        </p:nvSpPr>
        <p:spPr/>
        <p:txBody>
          <a:bodyPr/>
          <a:lstStyle/>
          <a:p>
            <a:pPr lvl="0"/>
            <a:r>
              <a:rPr lang="en-US" dirty="0"/>
              <a:t>Exploring Integration Options</a:t>
            </a:r>
          </a:p>
        </p:txBody>
      </p:sp>
    </p:spTree>
    <p:extLst>
      <p:ext uri="{BB962C8B-B14F-4D97-AF65-F5344CB8AC3E}">
        <p14:creationId xmlns:p14="http://schemas.microsoft.com/office/powerpoint/2010/main" val="57730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06D35-B4C4-8823-A0BE-EC80FD0AE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D281D6-8849-6A53-1DFC-DE47EC41220E}"/>
              </a:ext>
            </a:extLst>
          </p:cNvPr>
          <p:cNvSpPr>
            <a:spLocks noGrp="1"/>
          </p:cNvSpPr>
          <p:nvPr>
            <p:ph type="title"/>
          </p:nvPr>
        </p:nvSpPr>
        <p:spPr>
          <a:xfrm>
            <a:off x="1627756" y="518951"/>
            <a:ext cx="6077634" cy="671896"/>
          </a:xfrm>
        </p:spPr>
        <p:txBody>
          <a:bodyPr/>
          <a:lstStyle/>
          <a:p>
            <a:pPr lvl="0"/>
            <a:r>
              <a:rPr lang="en-US" dirty="0"/>
              <a:t>Exploring Integration Options</a:t>
            </a:r>
          </a:p>
        </p:txBody>
      </p:sp>
      <p:sp>
        <p:nvSpPr>
          <p:cNvPr id="20" name="Integration Card 1"/>
          <p:cNvSpPr/>
          <p:nvPr/>
        </p:nvSpPr>
        <p:spPr>
          <a:xfrm>
            <a:off x="1712925" y="2150000"/>
            <a:ext cx="2883105" cy="1750000"/>
          </a:xfrm>
          <a:prstGeom prst="roundRect">
            <a:avLst>
              <a:gd name="adj" fmla="val 8000"/>
            </a:avLst>
          </a:prstGeom>
          <a:solidFill>
            <a:schemeClr val="accent2"/>
          </a:solidFill>
          <a:ln w="12700">
            <a:noFill/>
          </a:ln>
        </p:spPr>
        <p:txBody>
          <a:bodyPr wrap="square" lIns="182880" tIns="137160" rIns="182880" bIns="137160" anchor="ctr">
            <a:normAutofit/>
          </a:bodyPr>
          <a:lstStyle/>
          <a:p>
            <a:pPr algn="ctr"/>
            <a:r>
              <a:rPr lang="en-US" sz="1600" b="1" dirty="0">
                <a:solidFill>
                  <a:srgbClr val="FFFFFF"/>
                </a:solidFill>
                <a:latin typeface="Verdana"/>
              </a:rPr>
              <a:t>Configuration Packages &amp; Excel</a:t>
            </a:r>
          </a:p>
          <a:p>
            <a:pPr algn="ctr"/>
            <a:endParaRPr lang="en-US" sz="600" dirty="0"/>
          </a:p>
          <a:p>
            <a:pPr algn="ctr"/>
            <a:r>
              <a:rPr lang="en-US" sz="1100" dirty="0">
                <a:solidFill>
                  <a:srgbClr val="E8EDF7"/>
                </a:solidFill>
                <a:latin typeface="Verdana"/>
              </a:rPr>
              <a:t>One-time and bulk loads of setup and master data (RapidStart)</a:t>
            </a:r>
          </a:p>
        </p:txBody>
      </p:sp>
      <p:sp>
        <p:nvSpPr>
          <p:cNvPr id="21" name="Integration Card 2"/>
          <p:cNvSpPr/>
          <p:nvPr/>
        </p:nvSpPr>
        <p:spPr>
          <a:xfrm>
            <a:off x="4796030" y="2150000"/>
            <a:ext cx="2883105" cy="1750000"/>
          </a:xfrm>
          <a:prstGeom prst="roundRect">
            <a:avLst>
              <a:gd name="adj" fmla="val 8000"/>
            </a:avLst>
          </a:prstGeom>
          <a:solidFill>
            <a:schemeClr val="accent2"/>
          </a:solidFill>
          <a:ln w="12700">
            <a:noFill/>
          </a:ln>
        </p:spPr>
        <p:txBody>
          <a:bodyPr wrap="square" lIns="182880" tIns="137160" rIns="182880" bIns="137160" anchor="ctr">
            <a:normAutofit/>
          </a:bodyPr>
          <a:lstStyle/>
          <a:p>
            <a:pPr algn="ctr"/>
            <a:r>
              <a:rPr lang="en-US" sz="1600" b="1" dirty="0">
                <a:solidFill>
                  <a:srgbClr val="FFFFFF"/>
                </a:solidFill>
                <a:latin typeface="Verdana"/>
              </a:rPr>
              <a:t>Web Services &amp; APIs</a:t>
            </a:r>
          </a:p>
          <a:p>
            <a:pPr algn="ctr"/>
            <a:endParaRPr lang="en-US" sz="600"/>
          </a:p>
          <a:p>
            <a:pPr algn="ctr"/>
            <a:r>
              <a:rPr lang="en-US" sz="1100" dirty="0">
                <a:solidFill>
                  <a:srgbClr val="E8EDF7"/>
                </a:solidFill>
                <a:latin typeface="Verdana"/>
              </a:rPr>
              <a:t>REST APIs, OData and SOAP for system-to-system data exchange</a:t>
            </a:r>
          </a:p>
        </p:txBody>
      </p:sp>
      <p:sp>
        <p:nvSpPr>
          <p:cNvPr id="22" name="Integration Card 3"/>
          <p:cNvSpPr/>
          <p:nvPr/>
        </p:nvSpPr>
        <p:spPr>
          <a:xfrm>
            <a:off x="7879135" y="2150000"/>
            <a:ext cx="2883105" cy="1750000"/>
          </a:xfrm>
          <a:prstGeom prst="roundRect">
            <a:avLst>
              <a:gd name="adj" fmla="val 8000"/>
            </a:avLst>
          </a:prstGeom>
          <a:solidFill>
            <a:schemeClr val="accent2"/>
          </a:solidFill>
          <a:ln w="12700">
            <a:noFill/>
          </a:ln>
        </p:spPr>
        <p:txBody>
          <a:bodyPr wrap="square" lIns="182880" tIns="137160" rIns="182880" bIns="137160" anchor="ctr">
            <a:normAutofit/>
          </a:bodyPr>
          <a:lstStyle/>
          <a:p>
            <a:pPr algn="ctr"/>
            <a:r>
              <a:rPr lang="en-US" sz="1600" b="1" dirty="0">
                <a:solidFill>
                  <a:srgbClr val="FFFFFF"/>
                </a:solidFill>
                <a:latin typeface="Verdana"/>
              </a:rPr>
              <a:t>Microsoft Dataverse</a:t>
            </a:r>
          </a:p>
          <a:p>
            <a:pPr algn="ctr"/>
            <a:endParaRPr lang="en-US" sz="600"/>
          </a:p>
          <a:p>
            <a:pPr algn="ctr"/>
            <a:r>
              <a:rPr lang="en-US" sz="1100" dirty="0">
                <a:solidFill>
                  <a:srgbClr val="E8EDF7"/>
                </a:solidFill>
                <a:latin typeface="Verdana"/>
              </a:rPr>
              <a:t>Sync, virtualize and share data with Dynamics 365 apps</a:t>
            </a:r>
          </a:p>
        </p:txBody>
      </p:sp>
      <p:sp>
        <p:nvSpPr>
          <p:cNvPr id="23" name="Integration Card 4"/>
          <p:cNvSpPr/>
          <p:nvPr/>
        </p:nvSpPr>
        <p:spPr>
          <a:xfrm>
            <a:off x="3254478" y="4150000"/>
            <a:ext cx="2883105" cy="1750000"/>
          </a:xfrm>
          <a:prstGeom prst="roundRect">
            <a:avLst>
              <a:gd name="adj" fmla="val 8000"/>
            </a:avLst>
          </a:prstGeom>
          <a:solidFill>
            <a:schemeClr val="accent2"/>
          </a:solidFill>
          <a:ln w="12700">
            <a:noFill/>
          </a:ln>
        </p:spPr>
        <p:txBody>
          <a:bodyPr wrap="square" lIns="182880" tIns="137160" rIns="182880" bIns="137160" anchor="ctr">
            <a:normAutofit/>
          </a:bodyPr>
          <a:lstStyle/>
          <a:p>
            <a:pPr algn="ctr"/>
            <a:r>
              <a:rPr lang="en-US" sz="1600" b="1" dirty="0">
                <a:solidFill>
                  <a:srgbClr val="FFFFFF"/>
                </a:solidFill>
                <a:latin typeface="Verdana"/>
              </a:rPr>
              <a:t>Power Platform</a:t>
            </a:r>
          </a:p>
          <a:p>
            <a:pPr algn="ctr"/>
            <a:endParaRPr lang="en-US" sz="600"/>
          </a:p>
          <a:p>
            <a:pPr algn="ctr"/>
            <a:r>
              <a:rPr lang="en-US" sz="1100" dirty="0">
                <a:solidFill>
                  <a:srgbClr val="E8EDF7"/>
                </a:solidFill>
                <a:latin typeface="Verdana"/>
              </a:rPr>
              <a:t>Power Automate, Power Apps and Power BI via the BC connector</a:t>
            </a:r>
          </a:p>
        </p:txBody>
      </p:sp>
      <p:sp>
        <p:nvSpPr>
          <p:cNvPr id="24" name="Integration Card 5"/>
          <p:cNvSpPr/>
          <p:nvPr/>
        </p:nvSpPr>
        <p:spPr>
          <a:xfrm>
            <a:off x="6337583" y="4150000"/>
            <a:ext cx="2883105" cy="1750000"/>
          </a:xfrm>
          <a:prstGeom prst="roundRect">
            <a:avLst>
              <a:gd name="adj" fmla="val 8000"/>
            </a:avLst>
          </a:prstGeom>
          <a:solidFill>
            <a:schemeClr val="accent2"/>
          </a:solidFill>
          <a:ln w="12700">
            <a:noFill/>
          </a:ln>
        </p:spPr>
        <p:txBody>
          <a:bodyPr wrap="square" lIns="182880" tIns="137160" rIns="182880" bIns="137160" anchor="ctr">
            <a:normAutofit/>
          </a:bodyPr>
          <a:lstStyle/>
          <a:p>
            <a:pPr algn="ctr"/>
            <a:r>
              <a:rPr lang="en-US" sz="1600" b="1" dirty="0">
                <a:solidFill>
                  <a:srgbClr val="FFFFFF"/>
                </a:solidFill>
                <a:latin typeface="Verdana"/>
              </a:rPr>
              <a:t>Microsoft 365 &amp; Partner Apps</a:t>
            </a:r>
          </a:p>
          <a:p>
            <a:pPr algn="ctr"/>
            <a:endParaRPr lang="en-US" sz="600" dirty="0"/>
          </a:p>
          <a:p>
            <a:pPr algn="ctr"/>
            <a:r>
              <a:rPr lang="en-US" sz="1100" dirty="0">
                <a:solidFill>
                  <a:srgbClr val="E8EDF7"/>
                </a:solidFill>
                <a:latin typeface="Verdana"/>
              </a:rPr>
              <a:t>Outlook, Excel, Teams plus AppSource connectors and middleware</a:t>
            </a:r>
          </a:p>
        </p:txBody>
      </p:sp>
    </p:spTree>
    <p:extLst>
      <p:ext uri="{BB962C8B-B14F-4D97-AF65-F5344CB8AC3E}">
        <p14:creationId xmlns:p14="http://schemas.microsoft.com/office/powerpoint/2010/main" val="75895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5884-4FD1-4E8B-A25D-0E2A6E2ED1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C58AAC-EDEB-4C4A-BE7C-B7C4390D7DF7}"/>
              </a:ext>
            </a:extLst>
          </p:cNvPr>
          <p:cNvSpPr>
            <a:spLocks noGrp="1"/>
          </p:cNvSpPr>
          <p:nvPr>
            <p:ph type="title"/>
          </p:nvPr>
        </p:nvSpPr>
        <p:spPr>
          <a:xfrm>
            <a:off x="1627756" y="518951"/>
            <a:ext cx="6077634" cy="671896"/>
          </a:xfrm>
        </p:spPr>
        <p:txBody>
          <a:bodyPr/>
          <a:lstStyle/>
          <a:p>
            <a:pPr lvl="0"/>
            <a:r>
              <a:rPr lang="en-US" dirty="0"/>
              <a:t>Configuration Packages</a:t>
            </a:r>
          </a:p>
        </p:txBody>
      </p:sp>
      <p:graphicFrame>
        <p:nvGraphicFramePr>
          <p:cNvPr id="4" name="Diagram 3">
            <a:extLst>
              <a:ext uri="{FF2B5EF4-FFF2-40B4-BE49-F238E27FC236}">
                <a16:creationId xmlns:a16="http://schemas.microsoft.com/office/drawing/2014/main" id="{1CC85209-CF29-D297-369D-AFC928F02287}"/>
              </a:ext>
            </a:extLst>
          </p:cNvPr>
          <p:cNvGraphicFramePr/>
          <p:nvPr>
            <p:extLst>
              <p:ext uri="{D42A27DB-BD31-4B8C-83A1-F6EECF244321}">
                <p14:modId xmlns:p14="http://schemas.microsoft.com/office/powerpoint/2010/main" val="3897760216"/>
              </p:ext>
            </p:extLst>
          </p:nvPr>
        </p:nvGraphicFramePr>
        <p:xfrm>
          <a:off x="1367094" y="1716249"/>
          <a:ext cx="10469306"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437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BA1D-BBDB-4BC1-362A-3303CC46D33A}"/>
              </a:ext>
            </a:extLst>
          </p:cNvPr>
          <p:cNvSpPr>
            <a:spLocks noGrp="1"/>
          </p:cNvSpPr>
          <p:nvPr>
            <p:ph type="title"/>
          </p:nvPr>
        </p:nvSpPr>
        <p:spPr/>
        <p:txBody>
          <a:bodyPr/>
          <a:lstStyle/>
          <a:p>
            <a:r>
              <a:rPr lang="en-US" dirty="0"/>
              <a:t>Open in Excel &amp;</a:t>
            </a:r>
            <a:br>
              <a:rPr lang="en-US" dirty="0"/>
            </a:br>
            <a:r>
              <a:rPr lang="en-US" dirty="0"/>
              <a:t>Edit in Excel </a:t>
            </a:r>
          </a:p>
        </p:txBody>
      </p:sp>
      <p:graphicFrame>
        <p:nvGraphicFramePr>
          <p:cNvPr id="4" name="Diagram 3">
            <a:extLst>
              <a:ext uri="{FF2B5EF4-FFF2-40B4-BE49-F238E27FC236}">
                <a16:creationId xmlns:a16="http://schemas.microsoft.com/office/drawing/2014/main" id="{E37F0762-C6CC-B44C-ED67-3DFA5DAE2261}"/>
              </a:ext>
            </a:extLst>
          </p:cNvPr>
          <p:cNvGraphicFramePr/>
          <p:nvPr>
            <p:extLst>
              <p:ext uri="{D42A27DB-BD31-4B8C-83A1-F6EECF244321}">
                <p14:modId xmlns:p14="http://schemas.microsoft.com/office/powerpoint/2010/main" val="633631924"/>
              </p:ext>
            </p:extLst>
          </p:nvPr>
        </p:nvGraphicFramePr>
        <p:xfrm>
          <a:off x="1745743" y="1870903"/>
          <a:ext cx="9576619" cy="4234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9151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26F1-5516-161B-71D6-C2E25F158B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816A5-43D1-7710-BBE3-D4791AD92264}"/>
              </a:ext>
            </a:extLst>
          </p:cNvPr>
          <p:cNvSpPr>
            <a:spLocks noGrp="1"/>
          </p:cNvSpPr>
          <p:nvPr>
            <p:ph type="title"/>
          </p:nvPr>
        </p:nvSpPr>
        <p:spPr/>
        <p:txBody>
          <a:bodyPr/>
          <a:lstStyle/>
          <a:p>
            <a:r>
              <a:rPr lang="en-US" dirty="0"/>
              <a:t>MCP Server</a:t>
            </a:r>
          </a:p>
        </p:txBody>
      </p:sp>
      <p:graphicFrame>
        <p:nvGraphicFramePr>
          <p:cNvPr id="4" name="Diagram 3">
            <a:extLst>
              <a:ext uri="{FF2B5EF4-FFF2-40B4-BE49-F238E27FC236}">
                <a16:creationId xmlns:a16="http://schemas.microsoft.com/office/drawing/2014/main" id="{35A85EA5-EA41-A738-D4C3-01CA71A74B96}"/>
              </a:ext>
            </a:extLst>
          </p:cNvPr>
          <p:cNvGraphicFramePr/>
          <p:nvPr>
            <p:extLst>
              <p:ext uri="{D42A27DB-BD31-4B8C-83A1-F6EECF244321}">
                <p14:modId xmlns:p14="http://schemas.microsoft.com/office/powerpoint/2010/main" val="486684671"/>
              </p:ext>
            </p:extLst>
          </p:nvPr>
        </p:nvGraphicFramePr>
        <p:xfrm>
          <a:off x="1377443" y="1409701"/>
          <a:ext cx="10446257" cy="4810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7589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BFCFF-0C81-265F-384C-F4EA080C9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B37A0-C410-2EFB-1CF7-BEB8576C8091}"/>
              </a:ext>
            </a:extLst>
          </p:cNvPr>
          <p:cNvSpPr>
            <a:spLocks noGrp="1"/>
          </p:cNvSpPr>
          <p:nvPr>
            <p:ph type="title"/>
          </p:nvPr>
        </p:nvSpPr>
        <p:spPr/>
        <p:txBody>
          <a:bodyPr/>
          <a:lstStyle/>
          <a:p>
            <a:r>
              <a:rPr lang="en-US" dirty="0"/>
              <a:t>MCP Server</a:t>
            </a:r>
          </a:p>
        </p:txBody>
      </p:sp>
      <p:pic>
        <p:nvPicPr>
          <p:cNvPr id="3" name="Graphic 3" descr="Shows how MCP hosts connect to Business Central">
            <a:extLst>
              <a:ext uri="{FF2B5EF4-FFF2-40B4-BE49-F238E27FC236}">
                <a16:creationId xmlns:a16="http://schemas.microsoft.com/office/drawing/2014/main" id="{2085BEB0-B702-67CC-9069-88A9796F1F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9698" y="1634356"/>
            <a:ext cx="8080718" cy="4285293"/>
          </a:xfrm>
          <a:prstGeom prst="rect">
            <a:avLst/>
          </a:prstGeom>
        </p:spPr>
      </p:pic>
    </p:spTree>
    <p:extLst>
      <p:ext uri="{BB962C8B-B14F-4D97-AF65-F5344CB8AC3E}">
        <p14:creationId xmlns:p14="http://schemas.microsoft.com/office/powerpoint/2010/main" val="767401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8BF0-1C77-4C9D-A8E0-E14D56F43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5B9674-CFF1-45C3-9EF1-8A19928DA797}"/>
              </a:ext>
            </a:extLst>
          </p:cNvPr>
          <p:cNvSpPr>
            <a:spLocks noGrp="1"/>
          </p:cNvSpPr>
          <p:nvPr>
            <p:ph type="title"/>
          </p:nvPr>
        </p:nvSpPr>
        <p:spPr>
          <a:xfrm>
            <a:off x="1627756" y="518951"/>
            <a:ext cx="6077634" cy="671896"/>
          </a:xfrm>
        </p:spPr>
        <p:txBody>
          <a:bodyPr/>
          <a:lstStyle/>
          <a:p>
            <a:pPr lvl="0"/>
            <a:r>
              <a:rPr lang="en-US"/>
              <a:t>Web Services &amp; APIs</a:t>
            </a:r>
          </a:p>
        </p:txBody>
      </p:sp>
      <p:graphicFrame>
        <p:nvGraphicFramePr>
          <p:cNvPr id="6" name="Diagram 5">
            <a:extLst>
              <a:ext uri="{FF2B5EF4-FFF2-40B4-BE49-F238E27FC236}">
                <a16:creationId xmlns:a16="http://schemas.microsoft.com/office/drawing/2014/main" id="{5995F3D0-7D0C-DD05-3331-8F0A187CC15C}"/>
              </a:ext>
            </a:extLst>
          </p:cNvPr>
          <p:cNvGraphicFramePr/>
          <p:nvPr>
            <p:extLst>
              <p:ext uri="{D42A27DB-BD31-4B8C-83A1-F6EECF244321}">
                <p14:modId xmlns:p14="http://schemas.microsoft.com/office/powerpoint/2010/main" val="3082027029"/>
              </p:ext>
            </p:extLst>
          </p:nvPr>
        </p:nvGraphicFramePr>
        <p:xfrm>
          <a:off x="1392494" y="1190847"/>
          <a:ext cx="10291506" cy="50950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4509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BE1C1-3743-48DB-8187-BBA036DE0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4BF05-427E-4843-8ABD-FB78B104EAB3}"/>
              </a:ext>
            </a:extLst>
          </p:cNvPr>
          <p:cNvSpPr>
            <a:spLocks noGrp="1"/>
          </p:cNvSpPr>
          <p:nvPr>
            <p:ph type="title"/>
          </p:nvPr>
        </p:nvSpPr>
        <p:spPr>
          <a:xfrm>
            <a:off x="1627756" y="518951"/>
            <a:ext cx="6077634" cy="671896"/>
          </a:xfrm>
        </p:spPr>
        <p:txBody>
          <a:bodyPr/>
          <a:lstStyle/>
          <a:p>
            <a:pPr lvl="0"/>
            <a:r>
              <a:rPr lang="en-US"/>
              <a:t>Microsoft Dataverse</a:t>
            </a:r>
          </a:p>
        </p:txBody>
      </p:sp>
      <p:graphicFrame>
        <p:nvGraphicFramePr>
          <p:cNvPr id="7" name="Diagram 6">
            <a:extLst>
              <a:ext uri="{FF2B5EF4-FFF2-40B4-BE49-F238E27FC236}">
                <a16:creationId xmlns:a16="http://schemas.microsoft.com/office/drawing/2014/main" id="{CD69A1FD-37E5-4615-2E9F-BEDEAFA10488}"/>
              </a:ext>
            </a:extLst>
          </p:cNvPr>
          <p:cNvGraphicFramePr/>
          <p:nvPr>
            <p:extLst>
              <p:ext uri="{D42A27DB-BD31-4B8C-83A1-F6EECF244321}">
                <p14:modId xmlns:p14="http://schemas.microsoft.com/office/powerpoint/2010/main" val="2244081216"/>
              </p:ext>
            </p:extLst>
          </p:nvPr>
        </p:nvGraphicFramePr>
        <p:xfrm>
          <a:off x="1405194" y="1165447"/>
          <a:ext cx="10342306" cy="4853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4514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B6E2-472C-439B-BE1C-D3757A1BB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E16D1C-0327-4221-9016-823EA8501125}"/>
              </a:ext>
            </a:extLst>
          </p:cNvPr>
          <p:cNvSpPr>
            <a:spLocks noGrp="1"/>
          </p:cNvSpPr>
          <p:nvPr>
            <p:ph type="title"/>
          </p:nvPr>
        </p:nvSpPr>
        <p:spPr>
          <a:xfrm>
            <a:off x="1627756" y="518951"/>
            <a:ext cx="6077634" cy="671896"/>
          </a:xfrm>
        </p:spPr>
        <p:txBody>
          <a:bodyPr/>
          <a:lstStyle/>
          <a:p>
            <a:pPr lvl="0"/>
            <a:r>
              <a:rPr lang="en-US"/>
              <a:t>Power Platform</a:t>
            </a:r>
          </a:p>
        </p:txBody>
      </p:sp>
      <p:graphicFrame>
        <p:nvGraphicFramePr>
          <p:cNvPr id="8" name="Diagram 7">
            <a:extLst>
              <a:ext uri="{FF2B5EF4-FFF2-40B4-BE49-F238E27FC236}">
                <a16:creationId xmlns:a16="http://schemas.microsoft.com/office/drawing/2014/main" id="{C3E1ECE0-C2B0-8389-6F1D-31AB4F7211E4}"/>
              </a:ext>
            </a:extLst>
          </p:cNvPr>
          <p:cNvGraphicFramePr/>
          <p:nvPr>
            <p:extLst>
              <p:ext uri="{D42A27DB-BD31-4B8C-83A1-F6EECF244321}">
                <p14:modId xmlns:p14="http://schemas.microsoft.com/office/powerpoint/2010/main" val="4161617849"/>
              </p:ext>
            </p:extLst>
          </p:nvPr>
        </p:nvGraphicFramePr>
        <p:xfrm>
          <a:off x="1443294" y="1244601"/>
          <a:ext cx="10304206" cy="5127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573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46671-F8B3-4485-86F4-399BCB8AF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B9148-3654-4874-A964-295C38F9030A}"/>
              </a:ext>
            </a:extLst>
          </p:cNvPr>
          <p:cNvSpPr>
            <a:spLocks noGrp="1"/>
          </p:cNvSpPr>
          <p:nvPr>
            <p:ph type="title"/>
          </p:nvPr>
        </p:nvSpPr>
        <p:spPr>
          <a:xfrm>
            <a:off x="1627756" y="518951"/>
            <a:ext cx="6077634" cy="671896"/>
          </a:xfrm>
        </p:spPr>
        <p:txBody>
          <a:bodyPr/>
          <a:lstStyle/>
          <a:p>
            <a:pPr lvl="0"/>
            <a:r>
              <a:rPr lang="en-US" dirty="0"/>
              <a:t>Microsoft 365 &amp; Partner Apps</a:t>
            </a:r>
          </a:p>
        </p:txBody>
      </p:sp>
      <p:graphicFrame>
        <p:nvGraphicFramePr>
          <p:cNvPr id="4" name="Diagram 3">
            <a:extLst>
              <a:ext uri="{FF2B5EF4-FFF2-40B4-BE49-F238E27FC236}">
                <a16:creationId xmlns:a16="http://schemas.microsoft.com/office/drawing/2014/main" id="{88D43ADD-497F-744A-96E8-1C28EC4C6A26}"/>
              </a:ext>
            </a:extLst>
          </p:cNvPr>
          <p:cNvGraphicFramePr/>
          <p:nvPr>
            <p:extLst>
              <p:ext uri="{D42A27DB-BD31-4B8C-83A1-F6EECF244321}">
                <p14:modId xmlns:p14="http://schemas.microsoft.com/office/powerpoint/2010/main" val="1759105386"/>
              </p:ext>
            </p:extLst>
          </p:nvPr>
        </p:nvGraphicFramePr>
        <p:xfrm>
          <a:off x="1887794" y="1789471"/>
          <a:ext cx="9468463" cy="4454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153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54785-B447-E1F6-FE4A-2AF17710D997}"/>
              </a:ext>
            </a:extLst>
          </p:cNvPr>
          <p:cNvSpPr>
            <a:spLocks noGrp="1"/>
          </p:cNvSpPr>
          <p:nvPr>
            <p:ph type="title"/>
          </p:nvPr>
        </p:nvSpPr>
        <p:spPr>
          <a:xfrm>
            <a:off x="841248" y="365760"/>
            <a:ext cx="10515600" cy="1325880"/>
          </a:xfrm>
        </p:spPr>
        <p:txBody>
          <a:bodyPr anchor="ctr">
            <a:normAutofit/>
          </a:bodyPr>
          <a:lstStyle/>
          <a:p>
            <a:r>
              <a:rPr lang="en-US" dirty="0"/>
              <a:t>High level</a:t>
            </a:r>
          </a:p>
        </p:txBody>
      </p:sp>
      <p:graphicFrame>
        <p:nvGraphicFramePr>
          <p:cNvPr id="3" name="Diagram 2">
            <a:extLst>
              <a:ext uri="{FF2B5EF4-FFF2-40B4-BE49-F238E27FC236}">
                <a16:creationId xmlns:a16="http://schemas.microsoft.com/office/drawing/2014/main" id="{B463F576-8314-12F8-D512-BF640915B496}"/>
              </a:ext>
            </a:extLst>
          </p:cNvPr>
          <p:cNvGraphicFramePr/>
          <p:nvPr>
            <p:extLst>
              <p:ext uri="{D42A27DB-BD31-4B8C-83A1-F6EECF244321}">
                <p14:modId xmlns:p14="http://schemas.microsoft.com/office/powerpoint/2010/main" val="588560486"/>
              </p:ext>
            </p:extLst>
          </p:nvPr>
        </p:nvGraphicFramePr>
        <p:xfrm>
          <a:off x="841248" y="1691640"/>
          <a:ext cx="10918952" cy="4543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6772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C0AA7-3D24-4C89-AED4-790CBB127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F3995-E344-4B5C-AB1B-5DC5E1960DA9}"/>
              </a:ext>
            </a:extLst>
          </p:cNvPr>
          <p:cNvSpPr>
            <a:spLocks noGrp="1"/>
          </p:cNvSpPr>
          <p:nvPr>
            <p:ph type="title"/>
          </p:nvPr>
        </p:nvSpPr>
        <p:spPr>
          <a:xfrm>
            <a:off x="1627756" y="518951"/>
            <a:ext cx="6077634" cy="671896"/>
          </a:xfrm>
        </p:spPr>
        <p:txBody>
          <a:bodyPr/>
          <a:lstStyle/>
          <a:p>
            <a:pPr lvl="0"/>
            <a:r>
              <a:rPr lang="en-US" dirty="0"/>
              <a:t>Overlap by Design</a:t>
            </a:r>
          </a:p>
        </p:txBody>
      </p:sp>
      <p:graphicFrame>
        <p:nvGraphicFramePr>
          <p:cNvPr id="3" name="Diagram 2">
            <a:extLst>
              <a:ext uri="{FF2B5EF4-FFF2-40B4-BE49-F238E27FC236}">
                <a16:creationId xmlns:a16="http://schemas.microsoft.com/office/drawing/2014/main" id="{BD691BD4-0DBA-E683-06DF-BBB25EEB026F}"/>
              </a:ext>
            </a:extLst>
          </p:cNvPr>
          <p:cNvGraphicFramePr/>
          <p:nvPr>
            <p:extLst>
              <p:ext uri="{D42A27DB-BD31-4B8C-83A1-F6EECF244321}">
                <p14:modId xmlns:p14="http://schemas.microsoft.com/office/powerpoint/2010/main" val="1526256668"/>
              </p:ext>
            </p:extLst>
          </p:nvPr>
        </p:nvGraphicFramePr>
        <p:xfrm>
          <a:off x="1481522" y="1564104"/>
          <a:ext cx="10354878" cy="4557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136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88F3-D08C-2314-3234-5096389AD8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E1CE044-EA39-3A44-8962-CC48A1153D88}"/>
              </a:ext>
            </a:extLst>
          </p:cNvPr>
          <p:cNvSpPr>
            <a:spLocks noGrp="1"/>
          </p:cNvSpPr>
          <p:nvPr>
            <p:ph type="title"/>
          </p:nvPr>
        </p:nvSpPr>
        <p:spPr/>
        <p:txBody>
          <a:bodyPr/>
          <a:lstStyle/>
          <a:p>
            <a:pPr lvl="0"/>
            <a:r>
              <a:rPr lang="en-US" dirty="0"/>
              <a:t>Choosing the Right Approach</a:t>
            </a:r>
          </a:p>
        </p:txBody>
      </p:sp>
    </p:spTree>
    <p:extLst>
      <p:ext uri="{BB962C8B-B14F-4D97-AF65-F5344CB8AC3E}">
        <p14:creationId xmlns:p14="http://schemas.microsoft.com/office/powerpoint/2010/main" val="1303037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4723-9B5C-4BFB-87AA-964E034BE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C6338D-D3E6-4314-B7B2-632A2EF5E14D}"/>
              </a:ext>
            </a:extLst>
          </p:cNvPr>
          <p:cNvSpPr>
            <a:spLocks noGrp="1"/>
          </p:cNvSpPr>
          <p:nvPr>
            <p:ph type="title"/>
          </p:nvPr>
        </p:nvSpPr>
        <p:spPr>
          <a:xfrm>
            <a:off x="1627756" y="518951"/>
            <a:ext cx="6077634" cy="671896"/>
          </a:xfrm>
        </p:spPr>
        <p:txBody>
          <a:bodyPr/>
          <a:lstStyle/>
          <a:p>
            <a:pPr lvl="0"/>
            <a:r>
              <a:rPr lang="en-US"/>
              <a:t>Choosing the Right Approach</a:t>
            </a:r>
          </a:p>
        </p:txBody>
      </p:sp>
      <p:sp>
        <p:nvSpPr>
          <p:cNvPr id="30" name="Question 1"/>
          <p:cNvSpPr/>
          <p:nvPr/>
        </p:nvSpPr>
        <p:spPr>
          <a:xfrm>
            <a:off x="1712925" y="1900000"/>
            <a:ext cx="4400000" cy="760000"/>
          </a:xfrm>
          <a:prstGeom prst="roundRect">
            <a:avLst>
              <a:gd name="adj" fmla="val 12000"/>
            </a:avLst>
          </a:prstGeom>
          <a:solidFill>
            <a:schemeClr val="accent2"/>
          </a:solidFill>
          <a:ln>
            <a:noFill/>
          </a:ln>
        </p:spPr>
        <p:txBody>
          <a:bodyPr wrap="square" lIns="137160" tIns="45720" rIns="137160" bIns="45720" anchor="ctr">
            <a:normAutofit/>
          </a:bodyPr>
          <a:lstStyle/>
          <a:p>
            <a:pPr algn="l"/>
            <a:r>
              <a:rPr lang="en-US" sz="1300" b="1" dirty="0">
                <a:solidFill>
                  <a:srgbClr val="FFFFFF"/>
                </a:solidFill>
                <a:latin typeface="Verdana"/>
              </a:rPr>
              <a:t>Is this a one-time or occasional load?</a:t>
            </a:r>
          </a:p>
        </p:txBody>
      </p:sp>
      <p:sp>
        <p:nvSpPr>
          <p:cNvPr id="31" name="Outcome 1"/>
          <p:cNvSpPr/>
          <p:nvPr/>
        </p:nvSpPr>
        <p:spPr>
          <a:xfrm>
            <a:off x="6312925" y="1900000"/>
            <a:ext cx="4449317" cy="760000"/>
          </a:xfrm>
          <a:prstGeom prst="roundRect">
            <a:avLst>
              <a:gd name="adj" fmla="val 12000"/>
            </a:avLst>
          </a:prstGeom>
          <a:solidFill>
            <a:srgbClr val="FDF0E7"/>
          </a:solidFill>
          <a:ln w="19050">
            <a:solidFill>
              <a:srgbClr val="E97132"/>
            </a:solidFill>
          </a:ln>
        </p:spPr>
        <p:txBody>
          <a:bodyPr wrap="square" lIns="137160" tIns="45720" rIns="137160" bIns="45720" anchor="ctr">
            <a:normAutofit/>
          </a:bodyPr>
          <a:lstStyle/>
          <a:p>
            <a:pPr algn="l"/>
            <a:r>
              <a:rPr lang="en-US" sz="1300" b="1" dirty="0">
                <a:solidFill>
                  <a:srgbClr val="9C3D06"/>
                </a:solidFill>
                <a:latin typeface="Verdana"/>
              </a:rPr>
              <a:t>YES → Configuration packages / Excel (RapidStart)</a:t>
            </a:r>
          </a:p>
        </p:txBody>
      </p:sp>
      <p:sp>
        <p:nvSpPr>
          <p:cNvPr id="32" name="No arrow 1"/>
          <p:cNvSpPr/>
          <p:nvPr/>
        </p:nvSpPr>
        <p:spPr>
          <a:xfrm>
            <a:off x="2012925" y="2665000"/>
            <a:ext cx="180000" cy="100000"/>
          </a:xfrm>
          <a:prstGeom prst="downArrow">
            <a:avLst/>
          </a:prstGeom>
          <a:solidFill>
            <a:schemeClr val="accent2"/>
          </a:solidFill>
          <a:ln>
            <a:noFill/>
          </a:ln>
        </p:spPr>
        <p:txBody>
          <a:bodyPr/>
          <a:lstStyle/>
          <a:p>
            <a:endParaRPr lang="en-US" sz="800">
              <a:solidFill>
                <a:schemeClr val="accent2"/>
              </a:solidFill>
            </a:endParaRPr>
          </a:p>
        </p:txBody>
      </p:sp>
      <p:sp>
        <p:nvSpPr>
          <p:cNvPr id="33" name="No label 1"/>
          <p:cNvSpPr txBox="1"/>
          <p:nvPr/>
        </p:nvSpPr>
        <p:spPr>
          <a:xfrm>
            <a:off x="2232925" y="2650000"/>
            <a:ext cx="700000" cy="130000"/>
          </a:xfrm>
          <a:prstGeom prst="rect">
            <a:avLst/>
          </a:prstGeom>
          <a:noFill/>
        </p:spPr>
        <p:txBody>
          <a:bodyPr wrap="none" lIns="0" tIns="0" rIns="0" bIns="0" anchor="ctr">
            <a:normAutofit lnSpcReduction="10000"/>
          </a:bodyPr>
          <a:lstStyle/>
          <a:p>
            <a:r>
              <a:rPr lang="en-US" sz="900" b="1" dirty="0">
                <a:solidFill>
                  <a:schemeClr val="accent2"/>
                </a:solidFill>
                <a:latin typeface="Verdana"/>
              </a:rPr>
              <a:t>NO</a:t>
            </a:r>
          </a:p>
        </p:txBody>
      </p:sp>
      <p:sp>
        <p:nvSpPr>
          <p:cNvPr id="34" name="Question 2"/>
          <p:cNvSpPr/>
          <p:nvPr/>
        </p:nvSpPr>
        <p:spPr>
          <a:xfrm>
            <a:off x="1712925" y="2770000"/>
            <a:ext cx="4400000" cy="760000"/>
          </a:xfrm>
          <a:prstGeom prst="roundRect">
            <a:avLst>
              <a:gd name="adj" fmla="val 12000"/>
            </a:avLst>
          </a:prstGeom>
          <a:solidFill>
            <a:schemeClr val="accent2"/>
          </a:solidFill>
          <a:ln>
            <a:noFill/>
          </a:ln>
        </p:spPr>
        <p:txBody>
          <a:bodyPr wrap="square" lIns="137160" tIns="45720" rIns="137160" bIns="45720" anchor="ctr">
            <a:normAutofit/>
          </a:bodyPr>
          <a:lstStyle/>
          <a:p>
            <a:pPr algn="l"/>
            <a:r>
              <a:rPr lang="en-US" sz="1300" b="1" dirty="0">
                <a:solidFill>
                  <a:srgbClr val="FFFFFF"/>
                </a:solidFill>
                <a:latin typeface="Verdana"/>
              </a:rPr>
              <a:t>Is the other system a Dynamics 365 or Dataverse app?</a:t>
            </a:r>
          </a:p>
        </p:txBody>
      </p:sp>
      <p:sp>
        <p:nvSpPr>
          <p:cNvPr id="35" name="Outcome 2"/>
          <p:cNvSpPr/>
          <p:nvPr/>
        </p:nvSpPr>
        <p:spPr>
          <a:xfrm>
            <a:off x="6312925" y="2770000"/>
            <a:ext cx="4449317" cy="760000"/>
          </a:xfrm>
          <a:prstGeom prst="roundRect">
            <a:avLst>
              <a:gd name="adj" fmla="val 12000"/>
            </a:avLst>
          </a:prstGeom>
          <a:solidFill>
            <a:srgbClr val="FDF0E7"/>
          </a:solidFill>
          <a:ln w="19050">
            <a:solidFill>
              <a:srgbClr val="E97132"/>
            </a:solidFill>
          </a:ln>
        </p:spPr>
        <p:txBody>
          <a:bodyPr wrap="square" lIns="137160" tIns="45720" rIns="137160" bIns="45720" anchor="ctr">
            <a:normAutofit/>
          </a:bodyPr>
          <a:lstStyle/>
          <a:p>
            <a:pPr algn="l"/>
            <a:r>
              <a:rPr lang="en-US" sz="1300" b="1" dirty="0">
                <a:solidFill>
                  <a:srgbClr val="9C3D06"/>
                </a:solidFill>
                <a:latin typeface="Verdana"/>
              </a:rPr>
              <a:t>YES → Microsoft Dataverse (sync or virtual tables)</a:t>
            </a:r>
          </a:p>
        </p:txBody>
      </p:sp>
      <p:sp>
        <p:nvSpPr>
          <p:cNvPr id="36" name="No arrow 2"/>
          <p:cNvSpPr/>
          <p:nvPr/>
        </p:nvSpPr>
        <p:spPr>
          <a:xfrm>
            <a:off x="2012925" y="3535000"/>
            <a:ext cx="180000" cy="100000"/>
          </a:xfrm>
          <a:prstGeom prst="downArrow">
            <a:avLst/>
          </a:prstGeom>
          <a:solidFill>
            <a:schemeClr val="accent2"/>
          </a:solidFill>
          <a:ln>
            <a:noFill/>
          </a:ln>
        </p:spPr>
        <p:txBody>
          <a:bodyPr/>
          <a:lstStyle/>
          <a:p>
            <a:endParaRPr lang="en-US" sz="800">
              <a:solidFill>
                <a:schemeClr val="accent2"/>
              </a:solidFill>
            </a:endParaRPr>
          </a:p>
        </p:txBody>
      </p:sp>
      <p:sp>
        <p:nvSpPr>
          <p:cNvPr id="37" name="No label 2"/>
          <p:cNvSpPr txBox="1"/>
          <p:nvPr/>
        </p:nvSpPr>
        <p:spPr>
          <a:xfrm>
            <a:off x="2232925" y="3520000"/>
            <a:ext cx="700000" cy="130000"/>
          </a:xfrm>
          <a:prstGeom prst="rect">
            <a:avLst/>
          </a:prstGeom>
          <a:noFill/>
        </p:spPr>
        <p:txBody>
          <a:bodyPr wrap="none" lIns="0" tIns="0" rIns="0" bIns="0" anchor="ctr">
            <a:normAutofit lnSpcReduction="10000"/>
          </a:bodyPr>
          <a:lstStyle/>
          <a:p>
            <a:r>
              <a:rPr lang="en-US" sz="900" b="1" dirty="0">
                <a:solidFill>
                  <a:schemeClr val="accent2"/>
                </a:solidFill>
                <a:latin typeface="Verdana"/>
              </a:rPr>
              <a:t>NO</a:t>
            </a:r>
          </a:p>
        </p:txBody>
      </p:sp>
      <p:sp>
        <p:nvSpPr>
          <p:cNvPr id="38" name="Question 3"/>
          <p:cNvSpPr/>
          <p:nvPr/>
        </p:nvSpPr>
        <p:spPr>
          <a:xfrm>
            <a:off x="1712925" y="3640000"/>
            <a:ext cx="4400000" cy="760000"/>
          </a:xfrm>
          <a:prstGeom prst="roundRect">
            <a:avLst>
              <a:gd name="adj" fmla="val 12000"/>
            </a:avLst>
          </a:prstGeom>
          <a:solidFill>
            <a:schemeClr val="accent2"/>
          </a:solidFill>
          <a:ln>
            <a:noFill/>
          </a:ln>
        </p:spPr>
        <p:txBody>
          <a:bodyPr wrap="square" lIns="137160" tIns="45720" rIns="137160" bIns="45720" anchor="ctr">
            <a:normAutofit/>
          </a:bodyPr>
          <a:lstStyle/>
          <a:p>
            <a:pPr algn="l"/>
            <a:r>
              <a:rPr lang="en-US" sz="1300" b="1" dirty="0">
                <a:solidFill>
                  <a:srgbClr val="FFFFFF"/>
                </a:solidFill>
                <a:latin typeface="Verdana"/>
              </a:rPr>
              <a:t>Can it be solved with no-code automation or reporting?</a:t>
            </a:r>
          </a:p>
        </p:txBody>
      </p:sp>
      <p:sp>
        <p:nvSpPr>
          <p:cNvPr id="39" name="Outcome 3"/>
          <p:cNvSpPr/>
          <p:nvPr/>
        </p:nvSpPr>
        <p:spPr>
          <a:xfrm>
            <a:off x="6312925" y="3640000"/>
            <a:ext cx="4449317" cy="760000"/>
          </a:xfrm>
          <a:prstGeom prst="roundRect">
            <a:avLst>
              <a:gd name="adj" fmla="val 12000"/>
            </a:avLst>
          </a:prstGeom>
          <a:solidFill>
            <a:srgbClr val="FDF0E7"/>
          </a:solidFill>
          <a:ln w="19050">
            <a:solidFill>
              <a:srgbClr val="E97132"/>
            </a:solidFill>
          </a:ln>
        </p:spPr>
        <p:txBody>
          <a:bodyPr wrap="square" lIns="137160" tIns="45720" rIns="137160" bIns="45720" anchor="ctr">
            <a:normAutofit/>
          </a:bodyPr>
          <a:lstStyle/>
          <a:p>
            <a:pPr algn="l"/>
            <a:r>
              <a:rPr lang="en-US" sz="1300" b="1" dirty="0">
                <a:solidFill>
                  <a:srgbClr val="9C3D06"/>
                </a:solidFill>
                <a:latin typeface="Verdana"/>
              </a:rPr>
              <a:t>YES → Power Platform (Automate, Apps, Power BI)</a:t>
            </a:r>
          </a:p>
        </p:txBody>
      </p:sp>
      <p:sp>
        <p:nvSpPr>
          <p:cNvPr id="40" name="No arrow 3"/>
          <p:cNvSpPr/>
          <p:nvPr/>
        </p:nvSpPr>
        <p:spPr>
          <a:xfrm>
            <a:off x="2012925" y="4405000"/>
            <a:ext cx="180000" cy="100000"/>
          </a:xfrm>
          <a:prstGeom prst="downArrow">
            <a:avLst/>
          </a:prstGeom>
          <a:solidFill>
            <a:schemeClr val="accent2"/>
          </a:solidFill>
          <a:ln>
            <a:noFill/>
          </a:ln>
        </p:spPr>
        <p:txBody>
          <a:bodyPr/>
          <a:lstStyle/>
          <a:p>
            <a:endParaRPr lang="en-US" sz="800">
              <a:solidFill>
                <a:schemeClr val="accent2"/>
              </a:solidFill>
            </a:endParaRPr>
          </a:p>
        </p:txBody>
      </p:sp>
      <p:sp>
        <p:nvSpPr>
          <p:cNvPr id="41" name="No label 3"/>
          <p:cNvSpPr txBox="1"/>
          <p:nvPr/>
        </p:nvSpPr>
        <p:spPr>
          <a:xfrm>
            <a:off x="2232925" y="4390000"/>
            <a:ext cx="700000" cy="130000"/>
          </a:xfrm>
          <a:prstGeom prst="rect">
            <a:avLst/>
          </a:prstGeom>
          <a:noFill/>
        </p:spPr>
        <p:txBody>
          <a:bodyPr wrap="none" lIns="0" tIns="0" rIns="0" bIns="0" anchor="ctr">
            <a:normAutofit lnSpcReduction="10000"/>
          </a:bodyPr>
          <a:lstStyle/>
          <a:p>
            <a:r>
              <a:rPr lang="en-US" sz="900" b="1" dirty="0">
                <a:solidFill>
                  <a:schemeClr val="accent2"/>
                </a:solidFill>
                <a:latin typeface="Verdana"/>
              </a:rPr>
              <a:t>NO</a:t>
            </a:r>
          </a:p>
        </p:txBody>
      </p:sp>
      <p:sp>
        <p:nvSpPr>
          <p:cNvPr id="42" name="Question 4"/>
          <p:cNvSpPr/>
          <p:nvPr/>
        </p:nvSpPr>
        <p:spPr>
          <a:xfrm>
            <a:off x="1712925" y="4510000"/>
            <a:ext cx="4400000" cy="760000"/>
          </a:xfrm>
          <a:prstGeom prst="roundRect">
            <a:avLst>
              <a:gd name="adj" fmla="val 12000"/>
            </a:avLst>
          </a:prstGeom>
          <a:solidFill>
            <a:schemeClr val="accent2"/>
          </a:solidFill>
          <a:ln>
            <a:noFill/>
          </a:ln>
        </p:spPr>
        <p:txBody>
          <a:bodyPr wrap="square" lIns="137160" tIns="45720" rIns="137160" bIns="45720" anchor="ctr">
            <a:normAutofit/>
          </a:bodyPr>
          <a:lstStyle/>
          <a:p>
            <a:pPr algn="l"/>
            <a:r>
              <a:rPr lang="en-US" sz="1300" b="1" dirty="0">
                <a:solidFill>
                  <a:srgbClr val="FFFFFF"/>
                </a:solidFill>
                <a:latin typeface="Verdana"/>
              </a:rPr>
              <a:t>Does a ready-made connector or AppSource app exist?</a:t>
            </a:r>
          </a:p>
        </p:txBody>
      </p:sp>
      <p:sp>
        <p:nvSpPr>
          <p:cNvPr id="43" name="Outcome 4"/>
          <p:cNvSpPr/>
          <p:nvPr/>
        </p:nvSpPr>
        <p:spPr>
          <a:xfrm>
            <a:off x="6312925" y="4510000"/>
            <a:ext cx="4449317" cy="760000"/>
          </a:xfrm>
          <a:prstGeom prst="roundRect">
            <a:avLst>
              <a:gd name="adj" fmla="val 12000"/>
            </a:avLst>
          </a:prstGeom>
          <a:solidFill>
            <a:srgbClr val="FDF0E7"/>
          </a:solidFill>
          <a:ln w="19050">
            <a:solidFill>
              <a:srgbClr val="E97132"/>
            </a:solidFill>
          </a:ln>
        </p:spPr>
        <p:txBody>
          <a:bodyPr wrap="square" lIns="137160" tIns="45720" rIns="137160" bIns="45720" anchor="ctr">
            <a:normAutofit/>
          </a:bodyPr>
          <a:lstStyle/>
          <a:p>
            <a:pPr algn="l"/>
            <a:r>
              <a:rPr lang="en-US" sz="1300" b="1" dirty="0">
                <a:solidFill>
                  <a:srgbClr val="9C3D06"/>
                </a:solidFill>
                <a:latin typeface="Verdana"/>
              </a:rPr>
              <a:t>YES → Microsoft 365 / partner connector</a:t>
            </a:r>
          </a:p>
        </p:txBody>
      </p:sp>
      <p:sp>
        <p:nvSpPr>
          <p:cNvPr id="44" name="No arrow 4"/>
          <p:cNvSpPr/>
          <p:nvPr/>
        </p:nvSpPr>
        <p:spPr>
          <a:xfrm>
            <a:off x="2012925" y="5275000"/>
            <a:ext cx="180000" cy="100000"/>
          </a:xfrm>
          <a:prstGeom prst="downArrow">
            <a:avLst/>
          </a:prstGeom>
          <a:solidFill>
            <a:schemeClr val="accent2"/>
          </a:solidFill>
          <a:ln>
            <a:noFill/>
          </a:ln>
        </p:spPr>
        <p:txBody>
          <a:bodyPr/>
          <a:lstStyle/>
          <a:p>
            <a:endParaRPr lang="en-US" sz="800">
              <a:solidFill>
                <a:schemeClr val="accent2"/>
              </a:solidFill>
            </a:endParaRPr>
          </a:p>
        </p:txBody>
      </p:sp>
      <p:sp>
        <p:nvSpPr>
          <p:cNvPr id="45" name="No label 4"/>
          <p:cNvSpPr txBox="1"/>
          <p:nvPr/>
        </p:nvSpPr>
        <p:spPr>
          <a:xfrm>
            <a:off x="2232925" y="5260000"/>
            <a:ext cx="700000" cy="130000"/>
          </a:xfrm>
          <a:prstGeom prst="rect">
            <a:avLst/>
          </a:prstGeom>
          <a:noFill/>
        </p:spPr>
        <p:txBody>
          <a:bodyPr wrap="none" lIns="0" tIns="0" rIns="0" bIns="0" anchor="ctr">
            <a:normAutofit lnSpcReduction="10000"/>
          </a:bodyPr>
          <a:lstStyle/>
          <a:p>
            <a:r>
              <a:rPr lang="en-US" sz="900" b="1" dirty="0">
                <a:solidFill>
                  <a:schemeClr val="accent2"/>
                </a:solidFill>
                <a:latin typeface="Verdana"/>
              </a:rPr>
              <a:t>NO</a:t>
            </a:r>
          </a:p>
        </p:txBody>
      </p:sp>
      <p:sp>
        <p:nvSpPr>
          <p:cNvPr id="46" name="Question 5"/>
          <p:cNvSpPr/>
          <p:nvPr/>
        </p:nvSpPr>
        <p:spPr>
          <a:xfrm>
            <a:off x="1712925" y="5380000"/>
            <a:ext cx="4400000" cy="760000"/>
          </a:xfrm>
          <a:prstGeom prst="roundRect">
            <a:avLst>
              <a:gd name="adj" fmla="val 12000"/>
            </a:avLst>
          </a:prstGeom>
          <a:solidFill>
            <a:srgbClr val="0E2841"/>
          </a:solidFill>
          <a:ln>
            <a:noFill/>
          </a:ln>
        </p:spPr>
        <p:txBody>
          <a:bodyPr wrap="square" lIns="137160" tIns="45720" rIns="137160" bIns="45720" anchor="ctr">
            <a:normAutofit/>
          </a:bodyPr>
          <a:lstStyle/>
          <a:p>
            <a:pPr algn="l"/>
            <a:r>
              <a:rPr lang="en-US" sz="1300" b="1" dirty="0">
                <a:solidFill>
                  <a:srgbClr val="FFFFFF"/>
                </a:solidFill>
                <a:latin typeface="Verdana"/>
              </a:rPr>
              <a:t>None of the above — the need is custom and ongoing</a:t>
            </a:r>
          </a:p>
        </p:txBody>
      </p:sp>
      <p:sp>
        <p:nvSpPr>
          <p:cNvPr id="47" name="Outcome 5"/>
          <p:cNvSpPr/>
          <p:nvPr/>
        </p:nvSpPr>
        <p:spPr>
          <a:xfrm>
            <a:off x="6312925" y="5380000"/>
            <a:ext cx="4449317" cy="760000"/>
          </a:xfrm>
          <a:prstGeom prst="roundRect">
            <a:avLst>
              <a:gd name="adj" fmla="val 12000"/>
            </a:avLst>
          </a:prstGeom>
          <a:solidFill>
            <a:srgbClr val="FDF0E7"/>
          </a:solidFill>
          <a:ln w="19050">
            <a:solidFill>
              <a:srgbClr val="E97132"/>
            </a:solidFill>
          </a:ln>
        </p:spPr>
        <p:txBody>
          <a:bodyPr wrap="square" lIns="137160" tIns="45720" rIns="137160" bIns="45720" anchor="ctr">
            <a:normAutofit/>
          </a:bodyPr>
          <a:lstStyle/>
          <a:p>
            <a:pPr algn="l"/>
            <a:r>
              <a:rPr lang="en-US" sz="1300" b="1" dirty="0">
                <a:solidFill>
                  <a:srgbClr val="9C3D06"/>
                </a:solidFill>
                <a:latin typeface="Verdana"/>
              </a:rPr>
              <a:t>→ Custom REST API integration (web services)</a:t>
            </a:r>
          </a:p>
        </p:txBody>
      </p:sp>
    </p:spTree>
    <p:extLst>
      <p:ext uri="{BB962C8B-B14F-4D97-AF65-F5344CB8AC3E}">
        <p14:creationId xmlns:p14="http://schemas.microsoft.com/office/powerpoint/2010/main" val="406425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4946-BC65-0B99-F02E-0E78D9CD7BC1}"/>
              </a:ext>
            </a:extLst>
          </p:cNvPr>
          <p:cNvSpPr>
            <a:spLocks noGrp="1"/>
          </p:cNvSpPr>
          <p:nvPr>
            <p:ph type="title"/>
          </p:nvPr>
        </p:nvSpPr>
        <p:spPr/>
        <p:txBody>
          <a:bodyPr/>
          <a:lstStyle/>
          <a:p>
            <a:r>
              <a:rPr lang="en-US" dirty="0"/>
              <a:t>Before You Talk to Your Partner</a:t>
            </a:r>
          </a:p>
        </p:txBody>
      </p:sp>
      <p:sp>
        <p:nvSpPr>
          <p:cNvPr id="4" name="TextBox 3">
            <a:extLst>
              <a:ext uri="{FF2B5EF4-FFF2-40B4-BE49-F238E27FC236}">
                <a16:creationId xmlns:a16="http://schemas.microsoft.com/office/drawing/2014/main" id="{FE95CB66-85CA-5CE8-D1AA-6B2386F1ACE6}"/>
              </a:ext>
            </a:extLst>
          </p:cNvPr>
          <p:cNvSpPr txBox="1"/>
          <p:nvPr/>
        </p:nvSpPr>
        <p:spPr>
          <a:xfrm>
            <a:off x="1765300" y="2423061"/>
            <a:ext cx="9347200" cy="1323439"/>
          </a:xfrm>
          <a:prstGeom prst="rect">
            <a:avLst/>
          </a:prstGeom>
          <a:noFill/>
        </p:spPr>
        <p:txBody>
          <a:bodyPr wrap="square">
            <a:spAutoFit/>
          </a:bodyPr>
          <a:lstStyle/>
          <a:p>
            <a:pPr algn="ctr"/>
            <a:r>
              <a:rPr lang="en-US" sz="4000" dirty="0"/>
              <a:t>Start with the </a:t>
            </a:r>
            <a:r>
              <a:rPr lang="en-US" sz="4000" b="1" dirty="0"/>
              <a:t>business outcome</a:t>
            </a:r>
            <a:r>
              <a:rPr lang="en-US" sz="4000" dirty="0"/>
              <a:t>, not the </a:t>
            </a:r>
            <a:r>
              <a:rPr lang="en-US" sz="4000" b="1" dirty="0"/>
              <a:t>technology</a:t>
            </a:r>
            <a:r>
              <a:rPr lang="en-US" sz="4000" dirty="0"/>
              <a:t>.</a:t>
            </a:r>
          </a:p>
        </p:txBody>
      </p:sp>
      <p:sp>
        <p:nvSpPr>
          <p:cNvPr id="7" name="Rectangle: Rounded Corners 6">
            <a:extLst>
              <a:ext uri="{FF2B5EF4-FFF2-40B4-BE49-F238E27FC236}">
                <a16:creationId xmlns:a16="http://schemas.microsoft.com/office/drawing/2014/main" id="{C6952F92-7931-ED07-96BF-6C92BF44870F}"/>
              </a:ext>
            </a:extLst>
          </p:cNvPr>
          <p:cNvSpPr/>
          <p:nvPr/>
        </p:nvSpPr>
        <p:spPr>
          <a:xfrm>
            <a:off x="2794000" y="4140200"/>
            <a:ext cx="2984500" cy="187960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Business Need</a:t>
            </a:r>
          </a:p>
        </p:txBody>
      </p:sp>
      <p:sp>
        <p:nvSpPr>
          <p:cNvPr id="9" name="Rectangle: Rounded Corners 8">
            <a:extLst>
              <a:ext uri="{FF2B5EF4-FFF2-40B4-BE49-F238E27FC236}">
                <a16:creationId xmlns:a16="http://schemas.microsoft.com/office/drawing/2014/main" id="{C04FA9A6-2D1F-EBAC-C6DB-CD01EF445446}"/>
              </a:ext>
            </a:extLst>
          </p:cNvPr>
          <p:cNvSpPr/>
          <p:nvPr/>
        </p:nvSpPr>
        <p:spPr>
          <a:xfrm>
            <a:off x="6937040" y="4140200"/>
            <a:ext cx="2984500" cy="187960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Separate Projects</a:t>
            </a:r>
          </a:p>
        </p:txBody>
      </p:sp>
    </p:spTree>
    <p:extLst>
      <p:ext uri="{BB962C8B-B14F-4D97-AF65-F5344CB8AC3E}">
        <p14:creationId xmlns:p14="http://schemas.microsoft.com/office/powerpoint/2010/main" val="847784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A0B9F-9F56-71B6-97D2-9C52865F3F71}"/>
              </a:ext>
            </a:extLst>
          </p:cNvPr>
          <p:cNvSpPr>
            <a:spLocks noGrp="1"/>
          </p:cNvSpPr>
          <p:nvPr>
            <p:ph type="title"/>
          </p:nvPr>
        </p:nvSpPr>
        <p:spPr/>
        <p:txBody>
          <a:bodyPr/>
          <a:lstStyle/>
          <a:p>
            <a:r>
              <a:rPr lang="en-US" dirty="0"/>
              <a:t>Questions your team should ask themselves</a:t>
            </a:r>
          </a:p>
        </p:txBody>
      </p:sp>
      <p:sp>
        <p:nvSpPr>
          <p:cNvPr id="4" name="TextBox 3">
            <a:extLst>
              <a:ext uri="{FF2B5EF4-FFF2-40B4-BE49-F238E27FC236}">
                <a16:creationId xmlns:a16="http://schemas.microsoft.com/office/drawing/2014/main" id="{85194F3A-0004-124A-29EC-0F1548477563}"/>
              </a:ext>
            </a:extLst>
          </p:cNvPr>
          <p:cNvSpPr txBox="1"/>
          <p:nvPr/>
        </p:nvSpPr>
        <p:spPr>
          <a:xfrm>
            <a:off x="1627756" y="1722401"/>
            <a:ext cx="9561871" cy="4616648"/>
          </a:xfrm>
          <a:prstGeom prst="rect">
            <a:avLst/>
          </a:prstGeom>
          <a:noFill/>
        </p:spPr>
        <p:txBody>
          <a:bodyPr wrap="square">
            <a:spAutoFit/>
          </a:bodyPr>
          <a:lstStyle/>
          <a:p>
            <a:pPr marL="342900" lvl="0" indent="-342900">
              <a:buFont typeface="Arial" panose="020B0604020202020204" pitchFamily="34" charset="0"/>
              <a:buChar char="•"/>
            </a:pPr>
            <a:r>
              <a:rPr lang="en-US" sz="2100" dirty="0"/>
              <a:t>What is the system of record?</a:t>
            </a:r>
          </a:p>
          <a:p>
            <a:pPr marL="342900" lvl="0" indent="-342900">
              <a:buFont typeface="Arial" panose="020B0604020202020204" pitchFamily="34" charset="0"/>
              <a:buChar char="•"/>
            </a:pPr>
            <a:r>
              <a:rPr lang="en-US" sz="2100" dirty="0"/>
              <a:t>Understand how often the data needs to move: one-time, scheduled, or real-time.</a:t>
            </a:r>
          </a:p>
          <a:p>
            <a:pPr marL="342900" lvl="0" indent="-342900">
              <a:buFont typeface="Arial" panose="020B0604020202020204" pitchFamily="34" charset="0"/>
              <a:buChar char="•"/>
            </a:pPr>
            <a:r>
              <a:rPr lang="en-US" sz="2100" dirty="0"/>
              <a:t>Identify what data is actually needed—avoid moving everything “just in case.”</a:t>
            </a:r>
          </a:p>
          <a:p>
            <a:pPr marL="342900" lvl="0" indent="-342900">
              <a:buFont typeface="Arial" panose="020B0604020202020204" pitchFamily="34" charset="0"/>
              <a:buChar char="•"/>
            </a:pPr>
            <a:r>
              <a:rPr lang="en-US" sz="2100" dirty="0"/>
              <a:t>Know whether the process needs to work one-way or both ways.</a:t>
            </a:r>
          </a:p>
          <a:p>
            <a:pPr marL="342900" lvl="0" indent="-342900">
              <a:buFont typeface="Arial" panose="020B0604020202020204" pitchFamily="34" charset="0"/>
              <a:buChar char="•"/>
            </a:pPr>
            <a:r>
              <a:rPr lang="en-US" sz="2100" dirty="0"/>
              <a:t>Document any required validations, approvals, or business rules.</a:t>
            </a:r>
          </a:p>
          <a:p>
            <a:pPr marL="342900" lvl="0" indent="-342900">
              <a:buFont typeface="Arial" panose="020B0604020202020204" pitchFamily="34" charset="0"/>
              <a:buChar char="•"/>
            </a:pPr>
            <a:r>
              <a:rPr lang="en-US" sz="2100" dirty="0"/>
              <a:t>Identify who owns the process and who will support it after go-live.</a:t>
            </a:r>
          </a:p>
          <a:p>
            <a:pPr marL="342900" lvl="0" indent="-342900">
              <a:buFont typeface="Arial" panose="020B0604020202020204" pitchFamily="34" charset="0"/>
              <a:buChar char="•"/>
            </a:pPr>
            <a:r>
              <a:rPr lang="en-US" sz="2100" dirty="0"/>
              <a:t>Consider expected transaction volume and future growth.</a:t>
            </a:r>
          </a:p>
          <a:p>
            <a:pPr marL="342900" lvl="0" indent="-342900">
              <a:buFont typeface="Arial" panose="020B0604020202020204" pitchFamily="34" charset="0"/>
              <a:buChar char="•"/>
            </a:pPr>
            <a:r>
              <a:rPr lang="en-US" sz="2100" dirty="0"/>
              <a:t>Ask what standard Business Central functionality already exists before requesting customization.</a:t>
            </a:r>
          </a:p>
          <a:p>
            <a:pPr marL="342900" lvl="0" indent="-342900">
              <a:buFont typeface="Arial" panose="020B0604020202020204" pitchFamily="34" charset="0"/>
              <a:buChar char="•"/>
            </a:pPr>
            <a:r>
              <a:rPr lang="en-US" sz="2100" dirty="0"/>
              <a:t>Be clear about security, permissions, and sensitive data.</a:t>
            </a:r>
          </a:p>
          <a:p>
            <a:pPr marL="342900" lvl="0" indent="-342900">
              <a:buFont typeface="Arial" panose="020B0604020202020204" pitchFamily="34" charset="0"/>
              <a:buChar char="•"/>
            </a:pPr>
            <a:r>
              <a:rPr lang="en-US" sz="2100" dirty="0"/>
              <a:t>Think through what should happen when the integration fails.</a:t>
            </a:r>
          </a:p>
          <a:p>
            <a:pPr marL="342900" lvl="0" indent="-342900">
              <a:buFont typeface="Arial" panose="020B0604020202020204" pitchFamily="34" charset="0"/>
              <a:buChar char="•"/>
            </a:pPr>
            <a:r>
              <a:rPr lang="en-US" sz="2100" dirty="0"/>
              <a:t>Bring a few real-world examples of the process to the conversation.</a:t>
            </a:r>
          </a:p>
          <a:p>
            <a:pPr marL="342900" lvl="0" indent="-342900">
              <a:buFont typeface="Arial" panose="020B0604020202020204" pitchFamily="34" charset="0"/>
              <a:buChar char="•"/>
            </a:pPr>
            <a:r>
              <a:rPr lang="en-US" sz="2100" dirty="0"/>
              <a:t>Focus on the business outcome, not a specific technical solution.</a:t>
            </a:r>
          </a:p>
        </p:txBody>
      </p:sp>
    </p:spTree>
    <p:extLst>
      <p:ext uri="{BB962C8B-B14F-4D97-AF65-F5344CB8AC3E}">
        <p14:creationId xmlns:p14="http://schemas.microsoft.com/office/powerpoint/2010/main" val="2565536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3A63E-E4CD-2A08-30BE-A7A1A5ECE1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4D488A-92A6-E140-E1BB-2A0572875EA1}"/>
              </a:ext>
            </a:extLst>
          </p:cNvPr>
          <p:cNvSpPr>
            <a:spLocks noGrp="1"/>
          </p:cNvSpPr>
          <p:nvPr>
            <p:ph type="title"/>
          </p:nvPr>
        </p:nvSpPr>
        <p:spPr/>
        <p:txBody>
          <a:bodyPr/>
          <a:lstStyle/>
          <a:p>
            <a:pPr lvl="0"/>
            <a:r>
              <a:rPr lang="en-US" dirty="0"/>
              <a:t>Maintaining Reliable Data</a:t>
            </a:r>
          </a:p>
        </p:txBody>
      </p:sp>
    </p:spTree>
    <p:extLst>
      <p:ext uri="{BB962C8B-B14F-4D97-AF65-F5344CB8AC3E}">
        <p14:creationId xmlns:p14="http://schemas.microsoft.com/office/powerpoint/2010/main" val="526542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47B7-4253-4FA8-A91E-B85638271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A04ED-D3E2-4F4F-A67D-75A84DAF955F}"/>
              </a:ext>
            </a:extLst>
          </p:cNvPr>
          <p:cNvSpPr>
            <a:spLocks noGrp="1"/>
          </p:cNvSpPr>
          <p:nvPr>
            <p:ph type="title"/>
          </p:nvPr>
        </p:nvSpPr>
        <p:spPr>
          <a:xfrm>
            <a:off x="1627756" y="518951"/>
            <a:ext cx="6077634" cy="671896"/>
          </a:xfrm>
        </p:spPr>
        <p:txBody>
          <a:bodyPr/>
          <a:lstStyle/>
          <a:p>
            <a:pPr lvl="0"/>
            <a:r>
              <a:rPr lang="en-US" dirty="0"/>
              <a:t>Maintaining Reliable Data</a:t>
            </a:r>
          </a:p>
        </p:txBody>
      </p:sp>
      <p:graphicFrame>
        <p:nvGraphicFramePr>
          <p:cNvPr id="3" name="Diagram 2">
            <a:extLst>
              <a:ext uri="{FF2B5EF4-FFF2-40B4-BE49-F238E27FC236}">
                <a16:creationId xmlns:a16="http://schemas.microsoft.com/office/drawing/2014/main" id="{C04E4C2C-8238-2BEE-3938-B365B4D9BF4D}"/>
              </a:ext>
            </a:extLst>
          </p:cNvPr>
          <p:cNvGraphicFramePr/>
          <p:nvPr>
            <p:extLst>
              <p:ext uri="{D42A27DB-BD31-4B8C-83A1-F6EECF244321}">
                <p14:modId xmlns:p14="http://schemas.microsoft.com/office/powerpoint/2010/main" val="4181617273"/>
              </p:ext>
            </p:extLst>
          </p:nvPr>
        </p:nvGraphicFramePr>
        <p:xfrm>
          <a:off x="3192207" y="2074606"/>
          <a:ext cx="7810090" cy="4004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9593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A3427-214B-5F38-DB9A-B0EE02389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38D648-48EB-6308-CBA6-467A315ACFC2}"/>
              </a:ext>
            </a:extLst>
          </p:cNvPr>
          <p:cNvSpPr>
            <a:spLocks noGrp="1"/>
          </p:cNvSpPr>
          <p:nvPr>
            <p:ph type="title"/>
          </p:nvPr>
        </p:nvSpPr>
        <p:spPr>
          <a:xfrm>
            <a:off x="1627756" y="518951"/>
            <a:ext cx="6077634" cy="671896"/>
          </a:xfrm>
        </p:spPr>
        <p:txBody>
          <a:bodyPr/>
          <a:lstStyle/>
          <a:p>
            <a:pPr lvl="0"/>
            <a:r>
              <a:rPr lang="en-US" dirty="0"/>
              <a:t>Integration Failures</a:t>
            </a:r>
          </a:p>
        </p:txBody>
      </p:sp>
      <p:sp>
        <p:nvSpPr>
          <p:cNvPr id="5" name="Text Placeholder 4">
            <a:extLst>
              <a:ext uri="{FF2B5EF4-FFF2-40B4-BE49-F238E27FC236}">
                <a16:creationId xmlns:a16="http://schemas.microsoft.com/office/drawing/2014/main" id="{07D00A60-0616-D6FD-56BD-3FA5AE9B619A}"/>
              </a:ext>
            </a:extLst>
          </p:cNvPr>
          <p:cNvSpPr txBox="1">
            <a:spLocks/>
          </p:cNvSpPr>
          <p:nvPr/>
        </p:nvSpPr>
        <p:spPr>
          <a:xfrm>
            <a:off x="1733022" y="1333500"/>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200" dirty="0">
                <a:solidFill>
                  <a:srgbClr val="1B4396"/>
                </a:solidFill>
                <a:latin typeface="Verdana" panose="020B0604030504040204" pitchFamily="34" charset="0"/>
                <a:ea typeface="Verdana" panose="020B0604030504040204" pitchFamily="34" charset="0"/>
                <a:cs typeface="Verdana" panose="020B0604030504040204" pitchFamily="34" charset="0"/>
              </a:rPr>
              <a:t>Most integration problems are not technical failures. </a:t>
            </a:r>
          </a:p>
          <a:p>
            <a:endParaRPr lang="en-US" sz="32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3200" dirty="0">
                <a:solidFill>
                  <a:srgbClr val="1B4396"/>
                </a:solidFill>
                <a:latin typeface="Verdana" panose="020B0604030504040204" pitchFamily="34" charset="0"/>
                <a:ea typeface="Verdana" panose="020B0604030504040204" pitchFamily="34" charset="0"/>
                <a:cs typeface="Verdana" panose="020B0604030504040204" pitchFamily="34" charset="0"/>
              </a:rPr>
              <a:t>They are duplicate records, mismatched codes, and silent gaps that nobody notices until a report looks wrong.</a:t>
            </a:r>
          </a:p>
        </p:txBody>
      </p:sp>
    </p:spTree>
    <p:extLst>
      <p:ext uri="{BB962C8B-B14F-4D97-AF65-F5344CB8AC3E}">
        <p14:creationId xmlns:p14="http://schemas.microsoft.com/office/powerpoint/2010/main" val="482621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53FB4-B9C1-8960-0EB4-B0755F539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FC480-C8A1-8E10-B2B1-CD768C695018}"/>
              </a:ext>
            </a:extLst>
          </p:cNvPr>
          <p:cNvSpPr>
            <a:spLocks noGrp="1"/>
          </p:cNvSpPr>
          <p:nvPr>
            <p:ph type="title"/>
          </p:nvPr>
        </p:nvSpPr>
        <p:spPr>
          <a:xfrm>
            <a:off x="1627756" y="518951"/>
            <a:ext cx="6077634" cy="671896"/>
          </a:xfrm>
        </p:spPr>
        <p:txBody>
          <a:bodyPr/>
          <a:lstStyle/>
          <a:p>
            <a:pPr lvl="0"/>
            <a:r>
              <a:rPr lang="en-US" dirty="0"/>
              <a:t>Reliability is…</a:t>
            </a:r>
          </a:p>
        </p:txBody>
      </p:sp>
      <p:graphicFrame>
        <p:nvGraphicFramePr>
          <p:cNvPr id="3" name="Diagram 2">
            <a:extLst>
              <a:ext uri="{FF2B5EF4-FFF2-40B4-BE49-F238E27FC236}">
                <a16:creationId xmlns:a16="http://schemas.microsoft.com/office/drawing/2014/main" id="{ED6223F7-5916-2D3B-ACB2-C90B17097B26}"/>
              </a:ext>
            </a:extLst>
          </p:cNvPr>
          <p:cNvGraphicFramePr/>
          <p:nvPr>
            <p:extLst>
              <p:ext uri="{D42A27DB-BD31-4B8C-83A1-F6EECF244321}">
                <p14:modId xmlns:p14="http://schemas.microsoft.com/office/powerpoint/2010/main" val="3028687265"/>
              </p:ext>
            </p:extLst>
          </p:nvPr>
        </p:nvGraphicFramePr>
        <p:xfrm>
          <a:off x="2346452" y="1213294"/>
          <a:ext cx="8689848"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Oval 3">
            <a:extLst>
              <a:ext uri="{FF2B5EF4-FFF2-40B4-BE49-F238E27FC236}">
                <a16:creationId xmlns:a16="http://schemas.microsoft.com/office/drawing/2014/main" id="{3A6DFF90-2109-5666-8739-398A02D45B4E}"/>
              </a:ext>
            </a:extLst>
          </p:cNvPr>
          <p:cNvSpPr/>
          <p:nvPr/>
        </p:nvSpPr>
        <p:spPr>
          <a:xfrm>
            <a:off x="5803900" y="2997200"/>
            <a:ext cx="1879600" cy="1866900"/>
          </a:xfrm>
          <a:prstGeom prst="ellipse">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Reliability</a:t>
            </a:r>
          </a:p>
        </p:txBody>
      </p:sp>
    </p:spTree>
    <p:extLst>
      <p:ext uri="{BB962C8B-B14F-4D97-AF65-F5344CB8AC3E}">
        <p14:creationId xmlns:p14="http://schemas.microsoft.com/office/powerpoint/2010/main" val="106485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E99C1-B049-44EB-B406-CBF0C806B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17BC7-7854-453E-AED0-AB336BE1E0D9}"/>
              </a:ext>
            </a:extLst>
          </p:cNvPr>
          <p:cNvSpPr>
            <a:spLocks noGrp="1"/>
          </p:cNvSpPr>
          <p:nvPr>
            <p:ph type="title"/>
          </p:nvPr>
        </p:nvSpPr>
        <p:spPr>
          <a:xfrm>
            <a:off x="1627756" y="518951"/>
            <a:ext cx="6077634" cy="671896"/>
          </a:xfrm>
        </p:spPr>
        <p:txBody>
          <a:bodyPr/>
          <a:lstStyle/>
          <a:p>
            <a:pPr lvl="0"/>
            <a:r>
              <a:rPr lang="en-US" dirty="0"/>
              <a:t>Before You Integrate</a:t>
            </a:r>
          </a:p>
        </p:txBody>
      </p:sp>
      <p:sp>
        <p:nvSpPr>
          <p:cNvPr id="5" name="Text Placeholder 4">
            <a:extLst>
              <a:ext uri="{FF2B5EF4-FFF2-40B4-BE49-F238E27FC236}">
                <a16:creationId xmlns:a16="http://schemas.microsoft.com/office/drawing/2014/main" id="{1E9A2970-D4FA-4038-9424-59FE23DDD00F}"/>
              </a:ext>
            </a:extLst>
          </p:cNvPr>
          <p:cNvSpPr txBox="1">
            <a:spLocks/>
          </p:cNvSpPr>
          <p:nvPr/>
        </p:nvSpPr>
        <p:spPr>
          <a:xfrm>
            <a:off x="1827225" y="1333500"/>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rPr>
              <a:t>Clean at the source: deduplicate, standardize codes and fix formatting before you load. An integration will faithfully move bad data at scale.</a:t>
            </a:r>
          </a:p>
          <a:p>
            <a:endPar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rPr>
              <a:t>Agree on the system of record for each data set. Business Central is the system of record for financials, orders and inventory, so decide which system wins when the two disagree.</a:t>
            </a:r>
          </a:p>
          <a:p>
            <a:endPar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rPr>
              <a:t>Use validation rather than bypassing it. Configuration packages apply the same rules Business Central applies to manual entry, and data lands in a staging area so you can review before you commit.</a:t>
            </a:r>
          </a:p>
          <a:p>
            <a:endPar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52715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7B56-BD95-FD89-7EED-D7FC95E5FD05}"/>
              </a:ext>
            </a:extLst>
          </p:cNvPr>
          <p:cNvSpPr>
            <a:spLocks noGrp="1"/>
          </p:cNvSpPr>
          <p:nvPr>
            <p:ph type="title"/>
          </p:nvPr>
        </p:nvSpPr>
        <p:spPr/>
        <p:txBody>
          <a:bodyPr/>
          <a:lstStyle/>
          <a:p>
            <a:r>
              <a:rPr lang="en-US" dirty="0"/>
              <a:t>AND…</a:t>
            </a:r>
          </a:p>
        </p:txBody>
      </p:sp>
      <p:sp>
        <p:nvSpPr>
          <p:cNvPr id="4" name="TextBox 3">
            <a:extLst>
              <a:ext uri="{FF2B5EF4-FFF2-40B4-BE49-F238E27FC236}">
                <a16:creationId xmlns:a16="http://schemas.microsoft.com/office/drawing/2014/main" id="{15DC4407-2CC3-3500-A5FB-3ABB2C75C83C}"/>
              </a:ext>
            </a:extLst>
          </p:cNvPr>
          <p:cNvSpPr txBox="1"/>
          <p:nvPr/>
        </p:nvSpPr>
        <p:spPr>
          <a:xfrm>
            <a:off x="3428999" y="3187325"/>
            <a:ext cx="6096000" cy="1569660"/>
          </a:xfrm>
          <a:prstGeom prst="rect">
            <a:avLst/>
          </a:prstGeom>
          <a:noFill/>
        </p:spPr>
        <p:txBody>
          <a:bodyPr wrap="square">
            <a:spAutoFit/>
          </a:bodyPr>
          <a:lstStyle/>
          <a:p>
            <a:pPr algn="ctr"/>
            <a:r>
              <a:rPr lang="en-US" sz="2400" dirty="0">
                <a:solidFill>
                  <a:srgbClr val="1B4396"/>
                </a:solidFill>
                <a:latin typeface="Verdana" panose="020B0604030504040204" pitchFamily="34" charset="0"/>
                <a:ea typeface="Verdana" panose="020B0604030504040204" pitchFamily="34" charset="0"/>
                <a:cs typeface="Verdana" panose="020B0604030504040204" pitchFamily="34" charset="0"/>
              </a:rPr>
              <a:t>Test in a sandbox with a representative sample, then reconcile counts and totals against the source before you go live.</a:t>
            </a:r>
          </a:p>
        </p:txBody>
      </p:sp>
      <p:sp>
        <p:nvSpPr>
          <p:cNvPr id="5" name="Rectangle 4">
            <a:extLst>
              <a:ext uri="{FF2B5EF4-FFF2-40B4-BE49-F238E27FC236}">
                <a16:creationId xmlns:a16="http://schemas.microsoft.com/office/drawing/2014/main" id="{0D0172D8-8745-FF0B-7985-D985656FC861}"/>
              </a:ext>
            </a:extLst>
          </p:cNvPr>
          <p:cNvSpPr/>
          <p:nvPr/>
        </p:nvSpPr>
        <p:spPr>
          <a:xfrm>
            <a:off x="1944379" y="1870903"/>
            <a:ext cx="9065239" cy="1107996"/>
          </a:xfrm>
          <a:prstGeom prst="rect">
            <a:avLst/>
          </a:prstGeom>
          <a:noFill/>
        </p:spPr>
        <p:txBody>
          <a:bodyPr wrap="none" lIns="91440" tIns="45720" rIns="91440" bIns="45720">
            <a:spAutoFit/>
          </a:bodyPr>
          <a:lstStyle/>
          <a:p>
            <a:pPr algn="ct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TEST   </a:t>
            </a:r>
            <a:r>
              <a:rPr lang="en-US" sz="6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TEST</a:t>
            </a: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6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TEST</a:t>
            </a:r>
            <a:r>
              <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6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TEST</a:t>
            </a:r>
            <a:endParaRPr lang="en-US" sz="6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391886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72835-FEE8-466A-888D-AF845030C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F550D-3278-446B-A9E4-CA540E1A607D}"/>
              </a:ext>
            </a:extLst>
          </p:cNvPr>
          <p:cNvSpPr>
            <a:spLocks noGrp="1"/>
          </p:cNvSpPr>
          <p:nvPr>
            <p:ph type="title"/>
          </p:nvPr>
        </p:nvSpPr>
        <p:spPr>
          <a:xfrm>
            <a:off x="1627756" y="518951"/>
            <a:ext cx="6077634" cy="671896"/>
          </a:xfrm>
        </p:spPr>
        <p:txBody>
          <a:bodyPr/>
          <a:lstStyle/>
          <a:p>
            <a:pPr lvl="0"/>
            <a:r>
              <a:rPr lang="en-US" dirty="0"/>
              <a:t>After Go-Live</a:t>
            </a:r>
          </a:p>
        </p:txBody>
      </p:sp>
      <p:sp>
        <p:nvSpPr>
          <p:cNvPr id="5" name="Text Placeholder 4">
            <a:extLst>
              <a:ext uri="{FF2B5EF4-FFF2-40B4-BE49-F238E27FC236}">
                <a16:creationId xmlns:a16="http://schemas.microsoft.com/office/drawing/2014/main" id="{58DAEE10-31BB-45EE-B0B8-45F3AE7DE157}"/>
              </a:ext>
            </a:extLst>
          </p:cNvPr>
          <p:cNvSpPr txBox="1">
            <a:spLocks/>
          </p:cNvSpPr>
          <p:nvPr/>
        </p:nvSpPr>
        <p:spPr>
          <a:xfrm>
            <a:off x="1916125" y="1537182"/>
            <a:ext cx="9551975" cy="4444518"/>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rPr>
              <a:t>Monitor rather than assume. Web service calls are logged to telemetry, so watch for failed calls, retries and records that never arrived instead of waiting for a user to report it.</a:t>
            </a:r>
          </a:p>
          <a:p>
            <a:endPar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rPr>
              <a:t>Decide how failures are handled: who is alerted, how records are reprocessed, and what happens to partial batches.</a:t>
            </a:r>
          </a:p>
          <a:p>
            <a:endPar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rPr>
              <a:t>Name an owner. Every integration needs someone accountable for it, and a documented record of what it moves, in which direction, and how often. </a:t>
            </a:r>
          </a:p>
          <a:p>
            <a:endPar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r>
              <a:rPr lang="en-US" sz="2000" dirty="0">
                <a:solidFill>
                  <a:srgbClr val="1B4396"/>
                </a:solidFill>
                <a:latin typeface="Verdana" panose="020B0604030504040204" pitchFamily="34" charset="0"/>
                <a:ea typeface="Verdana" panose="020B0604030504040204" pitchFamily="34" charset="0"/>
                <a:cs typeface="Verdana" panose="020B0604030504040204" pitchFamily="34" charset="0"/>
              </a:rPr>
              <a:t>Review when anything changes. New fields, upgrades, connector updates and process changes are the usual causes of an integration that quietly stops matching reality.</a:t>
            </a:r>
          </a:p>
        </p:txBody>
      </p:sp>
    </p:spTree>
    <p:extLst>
      <p:ext uri="{BB962C8B-B14F-4D97-AF65-F5344CB8AC3E}">
        <p14:creationId xmlns:p14="http://schemas.microsoft.com/office/powerpoint/2010/main" val="4062275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40204-9FAD-6C73-F565-C236B09184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E14AA4-631F-643B-4CD7-3B2F10DC501B}"/>
              </a:ext>
            </a:extLst>
          </p:cNvPr>
          <p:cNvSpPr>
            <a:spLocks noGrp="1"/>
          </p:cNvSpPr>
          <p:nvPr>
            <p:ph type="title"/>
          </p:nvPr>
        </p:nvSpPr>
        <p:spPr/>
        <p:txBody>
          <a:bodyPr/>
          <a:lstStyle/>
          <a:p>
            <a:pPr lvl="0"/>
            <a:r>
              <a:rPr lang="en-US" dirty="0"/>
              <a:t>Let's Put It Into Practice</a:t>
            </a:r>
          </a:p>
        </p:txBody>
      </p:sp>
      <p:sp>
        <p:nvSpPr>
          <p:cNvPr id="3" name="TextBox 2">
            <a:extLst>
              <a:ext uri="{FF2B5EF4-FFF2-40B4-BE49-F238E27FC236}">
                <a16:creationId xmlns:a16="http://schemas.microsoft.com/office/drawing/2014/main" id="{AF0F9A58-CF88-AED1-4DFC-CBD9FAA3F99E}"/>
              </a:ext>
            </a:extLst>
          </p:cNvPr>
          <p:cNvSpPr txBox="1"/>
          <p:nvPr/>
        </p:nvSpPr>
        <p:spPr>
          <a:xfrm>
            <a:off x="769114" y="1915509"/>
            <a:ext cx="6685935" cy="1384995"/>
          </a:xfrm>
          <a:prstGeom prst="rect">
            <a:avLst/>
          </a:prstGeom>
          <a:noFill/>
        </p:spPr>
        <p:txBody>
          <a:bodyPr wrap="square">
            <a:spAutoFit/>
          </a:bodyPr>
          <a:lstStyle/>
          <a:p>
            <a:pPr marL="0" indent="0">
              <a:buNone/>
            </a:pPr>
            <a:r>
              <a:rPr lang="en-US" sz="1200" b="1" dirty="0">
                <a:solidFill>
                  <a:srgbClr val="1B4396"/>
                </a:solidFill>
                <a:latin typeface="Verdana" panose="020B0604030504040204" pitchFamily="34" charset="0"/>
                <a:ea typeface="Verdana" panose="020B0604030504040204" pitchFamily="34" charset="0"/>
                <a:cs typeface="Verdana" panose="020B0604030504040204" pitchFamily="34" charset="0"/>
              </a:rPr>
              <a:t>Five scenarios, one for each type of integration we covered. Pick the answer you think fits best.</a:t>
            </a:r>
          </a:p>
          <a:p>
            <a:pPr marL="0" indent="0">
              <a:buNone/>
            </a:pPr>
            <a:endParaRPr lang="en-US" sz="1200" b="1"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1200" b="1" dirty="0">
                <a:solidFill>
                  <a:srgbClr val="1B4396"/>
                </a:solidFill>
                <a:latin typeface="Verdana" panose="020B0604030504040204" pitchFamily="34" charset="0"/>
                <a:ea typeface="Verdana" panose="020B0604030504040204" pitchFamily="34" charset="0"/>
                <a:cs typeface="Verdana" panose="020B0604030504040204" pitchFamily="34" charset="0"/>
              </a:rPr>
              <a:t>There is often more than one workable option, so be ready to say why you chose yours. That reasoning matters more than the letter.</a:t>
            </a:r>
          </a:p>
          <a:p>
            <a:pPr marL="0" indent="0">
              <a:buNone/>
            </a:pPr>
            <a:endParaRPr lang="en-US" sz="1200" b="1"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1200" b="1" dirty="0">
                <a:solidFill>
                  <a:srgbClr val="1B4396"/>
                </a:solidFill>
                <a:latin typeface="Verdana" panose="020B0604030504040204" pitchFamily="34" charset="0"/>
                <a:ea typeface="Verdana" panose="020B0604030504040204" pitchFamily="34" charset="0"/>
                <a:cs typeface="Verdana" panose="020B0604030504040204" pitchFamily="34" charset="0"/>
              </a:rPr>
              <a:t>Candy for correct answers. And for good arguments.</a:t>
            </a:r>
          </a:p>
        </p:txBody>
      </p:sp>
    </p:spTree>
    <p:extLst>
      <p:ext uri="{BB962C8B-B14F-4D97-AF65-F5344CB8AC3E}">
        <p14:creationId xmlns:p14="http://schemas.microsoft.com/office/powerpoint/2010/main" val="3132867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6055E-52D7-4CBF-A3BE-EF3E641D5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28FDE-A3FD-4824-9132-1AC4214D0B6B}"/>
              </a:ext>
            </a:extLst>
          </p:cNvPr>
          <p:cNvSpPr>
            <a:spLocks noGrp="1"/>
          </p:cNvSpPr>
          <p:nvPr>
            <p:ph type="title"/>
          </p:nvPr>
        </p:nvSpPr>
        <p:spPr>
          <a:xfrm>
            <a:off x="1627756" y="518951"/>
            <a:ext cx="6077634" cy="671896"/>
          </a:xfrm>
        </p:spPr>
        <p:txBody>
          <a:bodyPr/>
          <a:lstStyle/>
          <a:p>
            <a:pPr lvl="0"/>
            <a:r>
              <a:rPr lang="en-US"/>
              <a:t>Scenario 1</a:t>
            </a:r>
          </a:p>
        </p:txBody>
      </p:sp>
      <p:sp>
        <p:nvSpPr>
          <p:cNvPr id="5" name="Text Placeholder 4">
            <a:extLst>
              <a:ext uri="{FF2B5EF4-FFF2-40B4-BE49-F238E27FC236}">
                <a16:creationId xmlns:a16="http://schemas.microsoft.com/office/drawing/2014/main" id="{0DEBC4BC-58FF-4D9D-BBEF-A9D85EC7CEE3}"/>
              </a:ext>
            </a:extLst>
          </p:cNvPr>
          <p:cNvSpPr txBox="1">
            <a:spLocks/>
          </p:cNvSpPr>
          <p:nvPr/>
        </p:nvSpPr>
        <p:spPr>
          <a:xfrm>
            <a:off x="1627756" y="1781495"/>
            <a:ext cx="10174275" cy="1852043"/>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You are going live with Business Central next month and need to load 4,000 customers, 900 vendors and your chart of accounts from your old system. It is a one-time move, and the data needs to pass the same validation as manual entry.</a:t>
            </a:r>
          </a:p>
          <a:p>
            <a:pPr marL="0" indent="0">
              <a:buNone/>
            </a:pPr>
            <a:endParaRPr lang="en-US" sz="1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id="{54BCEB60-EECC-7E64-9A33-7017049EE756}"/>
              </a:ext>
            </a:extLst>
          </p:cNvPr>
          <p:cNvSpPr/>
          <p:nvPr/>
        </p:nvSpPr>
        <p:spPr>
          <a:xfrm>
            <a:off x="2924070"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94C27D9-6BBD-FC9E-454C-59E76F09858A}"/>
              </a:ext>
            </a:extLst>
          </p:cNvPr>
          <p:cNvSpPr/>
          <p:nvPr/>
        </p:nvSpPr>
        <p:spPr>
          <a:xfrm>
            <a:off x="6603441"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F544307-20CF-617F-EBFF-526019824FA4}"/>
              </a:ext>
            </a:extLst>
          </p:cNvPr>
          <p:cNvSpPr txBox="1"/>
          <p:nvPr/>
        </p:nvSpPr>
        <p:spPr>
          <a:xfrm>
            <a:off x="3150994" y="4184080"/>
            <a:ext cx="2540560" cy="1569660"/>
          </a:xfrm>
          <a:prstGeom prst="rect">
            <a:avLst/>
          </a:prstGeom>
          <a:noFill/>
        </p:spPr>
        <p:txBody>
          <a:bodyPr wrap="square">
            <a:spAutoFit/>
          </a:bodyPr>
          <a:lstStyle/>
          <a:p>
            <a:pPr algn="ct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Use a configuration package and Excel </a:t>
            </a:r>
            <a:endParaRPr lang="en-US" sz="2400" dirty="0">
              <a:solidFill>
                <a:schemeClr val="bg1"/>
              </a:solidFill>
            </a:endParaRPr>
          </a:p>
        </p:txBody>
      </p:sp>
      <p:sp>
        <p:nvSpPr>
          <p:cNvPr id="10" name="TextBox 9">
            <a:extLst>
              <a:ext uri="{FF2B5EF4-FFF2-40B4-BE49-F238E27FC236}">
                <a16:creationId xmlns:a16="http://schemas.microsoft.com/office/drawing/2014/main" id="{D140792B-9378-D9F3-E34E-A38ACB6BABCB}"/>
              </a:ext>
            </a:extLst>
          </p:cNvPr>
          <p:cNvSpPr txBox="1"/>
          <p:nvPr/>
        </p:nvSpPr>
        <p:spPr>
          <a:xfrm>
            <a:off x="6832180" y="4184080"/>
            <a:ext cx="2536930" cy="1569660"/>
          </a:xfrm>
          <a:prstGeom prst="rect">
            <a:avLst/>
          </a:prstGeom>
          <a:noFill/>
        </p:spPr>
        <p:txBody>
          <a:bodyPr wrap="square">
            <a:spAutoFit/>
          </a:bodyPr>
          <a:lstStyle/>
          <a:p>
            <a:pPr algn="ct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Sync the records through Dataverse</a:t>
            </a:r>
            <a:endParaRPr lang="en-US" sz="2400" dirty="0">
              <a:solidFill>
                <a:schemeClr val="bg1"/>
              </a:solidFill>
            </a:endParaRPr>
          </a:p>
        </p:txBody>
      </p:sp>
    </p:spTree>
    <p:extLst>
      <p:ext uri="{BB962C8B-B14F-4D97-AF65-F5344CB8AC3E}">
        <p14:creationId xmlns:p14="http://schemas.microsoft.com/office/powerpoint/2010/main" val="1166111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1A4EF-4931-406D-A664-7A51B7435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D7848-5273-477F-BF7D-BCABDC8D966F}"/>
              </a:ext>
            </a:extLst>
          </p:cNvPr>
          <p:cNvSpPr>
            <a:spLocks noGrp="1"/>
          </p:cNvSpPr>
          <p:nvPr>
            <p:ph type="title"/>
          </p:nvPr>
        </p:nvSpPr>
        <p:spPr>
          <a:xfrm>
            <a:off x="1627756" y="518951"/>
            <a:ext cx="6077634" cy="671896"/>
          </a:xfrm>
        </p:spPr>
        <p:txBody>
          <a:bodyPr/>
          <a:lstStyle/>
          <a:p>
            <a:pPr lvl="0"/>
            <a:r>
              <a:rPr lang="en-US"/>
              <a:t>Scenario 1: Answer</a:t>
            </a:r>
          </a:p>
        </p:txBody>
      </p:sp>
      <p:sp>
        <p:nvSpPr>
          <p:cNvPr id="5" name="Text Placeholder 4">
            <a:extLst>
              <a:ext uri="{FF2B5EF4-FFF2-40B4-BE49-F238E27FC236}">
                <a16:creationId xmlns:a16="http://schemas.microsoft.com/office/drawing/2014/main" id="{FB173E9D-7DAE-49D8-8309-8B7D8CBF163B}"/>
              </a:ext>
            </a:extLst>
          </p:cNvPr>
          <p:cNvSpPr txBox="1">
            <a:spLocks/>
          </p:cNvSpPr>
          <p:nvPr/>
        </p:nvSpPr>
        <p:spPr>
          <a:xfrm>
            <a:off x="1776425" y="1460982"/>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Configuration package and Excel (</a:t>
            </a:r>
            <a:r>
              <a:rPr lang="en-US" sz="2800" dirty="0" err="1">
                <a:solidFill>
                  <a:srgbClr val="1B4396"/>
                </a:solidFill>
                <a:latin typeface="Verdana" panose="020B0604030504040204" pitchFamily="34" charset="0"/>
                <a:ea typeface="Verdana" panose="020B0604030504040204" pitchFamily="34" charset="0"/>
                <a:cs typeface="Verdana" panose="020B0604030504040204" pitchFamily="34" charset="0"/>
              </a:rPr>
              <a:t>RapidStart</a:t>
            </a: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Why: this is a one-time load of setup and master data, exactly what configuration packages are built for. You export the tables to Excel, fill them in, import back to a staging area, validate, then apply.</a:t>
            </a:r>
          </a:p>
        </p:txBody>
      </p:sp>
    </p:spTree>
    <p:extLst>
      <p:ext uri="{BB962C8B-B14F-4D97-AF65-F5344CB8AC3E}">
        <p14:creationId xmlns:p14="http://schemas.microsoft.com/office/powerpoint/2010/main" val="231962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AF9D-89F6-46BF-B0E3-CB6B7E014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81CDC-50F9-444C-B6E8-A69819F97431}"/>
              </a:ext>
            </a:extLst>
          </p:cNvPr>
          <p:cNvSpPr>
            <a:spLocks noGrp="1"/>
          </p:cNvSpPr>
          <p:nvPr>
            <p:ph type="title"/>
          </p:nvPr>
        </p:nvSpPr>
        <p:spPr>
          <a:xfrm>
            <a:off x="1627756" y="518951"/>
            <a:ext cx="6077634" cy="671896"/>
          </a:xfrm>
        </p:spPr>
        <p:txBody>
          <a:bodyPr/>
          <a:lstStyle/>
          <a:p>
            <a:pPr lvl="0"/>
            <a:r>
              <a:rPr lang="en-US"/>
              <a:t>Scenario 2</a:t>
            </a:r>
          </a:p>
        </p:txBody>
      </p:sp>
      <p:sp>
        <p:nvSpPr>
          <p:cNvPr id="5" name="Text Placeholder 4">
            <a:extLst>
              <a:ext uri="{FF2B5EF4-FFF2-40B4-BE49-F238E27FC236}">
                <a16:creationId xmlns:a16="http://schemas.microsoft.com/office/drawing/2014/main" id="{6CB015E2-7E3E-483B-B21A-A6552DAD2C97}"/>
              </a:ext>
            </a:extLst>
          </p:cNvPr>
          <p:cNvSpPr txBox="1">
            <a:spLocks/>
          </p:cNvSpPr>
          <p:nvPr/>
        </p:nvSpPr>
        <p:spPr>
          <a:xfrm>
            <a:off x="1627756" y="1753082"/>
            <a:ext cx="9680859" cy="1828318"/>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Your ecommerce platform needs to send orders into Business Central as they are placed, and read back live inventory levels. There is no ready-made connector for the platform, and your developer is comfortable building the link.</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41B37CA6-C0CD-689D-60CE-493194A4B627}"/>
              </a:ext>
            </a:extLst>
          </p:cNvPr>
          <p:cNvSpPr/>
          <p:nvPr/>
        </p:nvSpPr>
        <p:spPr>
          <a:xfrm>
            <a:off x="2924070"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804C321-78C2-CEAA-CB2C-B098C5562CD3}"/>
              </a:ext>
            </a:extLst>
          </p:cNvPr>
          <p:cNvSpPr/>
          <p:nvPr/>
        </p:nvSpPr>
        <p:spPr>
          <a:xfrm>
            <a:off x="6603441"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6AF1DF1-D6EE-D7D4-6860-17F6759F9972}"/>
              </a:ext>
            </a:extLst>
          </p:cNvPr>
          <p:cNvSpPr txBox="1"/>
          <p:nvPr/>
        </p:nvSpPr>
        <p:spPr>
          <a:xfrm>
            <a:off x="6830365" y="4184080"/>
            <a:ext cx="2540560" cy="1569660"/>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Publish a REST API integration using web services</a:t>
            </a:r>
          </a:p>
        </p:txBody>
      </p:sp>
      <p:sp>
        <p:nvSpPr>
          <p:cNvPr id="11" name="TextBox 10">
            <a:extLst>
              <a:ext uri="{FF2B5EF4-FFF2-40B4-BE49-F238E27FC236}">
                <a16:creationId xmlns:a16="http://schemas.microsoft.com/office/drawing/2014/main" id="{C48D9D1E-D0F3-609B-F7B4-E86F03139F04}"/>
              </a:ext>
            </a:extLst>
          </p:cNvPr>
          <p:cNvSpPr txBox="1"/>
          <p:nvPr/>
        </p:nvSpPr>
        <p:spPr>
          <a:xfrm>
            <a:off x="3150994" y="4184080"/>
            <a:ext cx="2540560" cy="1569660"/>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Build a Power App for the warehouse team</a:t>
            </a:r>
          </a:p>
        </p:txBody>
      </p:sp>
    </p:spTree>
    <p:extLst>
      <p:ext uri="{BB962C8B-B14F-4D97-AF65-F5344CB8AC3E}">
        <p14:creationId xmlns:p14="http://schemas.microsoft.com/office/powerpoint/2010/main" val="1079151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45B8A-9BD0-4791-81C3-09A141085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831D4-CC15-407F-9ABC-23DD4CE592F7}"/>
              </a:ext>
            </a:extLst>
          </p:cNvPr>
          <p:cNvSpPr>
            <a:spLocks noGrp="1"/>
          </p:cNvSpPr>
          <p:nvPr>
            <p:ph type="title"/>
          </p:nvPr>
        </p:nvSpPr>
        <p:spPr>
          <a:xfrm>
            <a:off x="1627756" y="518951"/>
            <a:ext cx="6077634" cy="671896"/>
          </a:xfrm>
        </p:spPr>
        <p:txBody>
          <a:bodyPr/>
          <a:lstStyle/>
          <a:p>
            <a:pPr lvl="0"/>
            <a:r>
              <a:rPr lang="en-US"/>
              <a:t>Scenario 2: Answer</a:t>
            </a:r>
          </a:p>
        </p:txBody>
      </p:sp>
      <p:sp>
        <p:nvSpPr>
          <p:cNvPr id="5" name="Text Placeholder 4">
            <a:extLst>
              <a:ext uri="{FF2B5EF4-FFF2-40B4-BE49-F238E27FC236}">
                <a16:creationId xmlns:a16="http://schemas.microsoft.com/office/drawing/2014/main" id="{E8431A2B-CD5C-485A-90E2-320FE22C62F3}"/>
              </a:ext>
            </a:extLst>
          </p:cNvPr>
          <p:cNvSpPr txBox="1">
            <a:spLocks/>
          </p:cNvSpPr>
          <p:nvPr/>
        </p:nvSpPr>
        <p:spPr>
          <a:xfrm>
            <a:off x="1763725" y="1333500"/>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REST API integration using web services</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Why: this is ongoing, system-to-system, and needs both read and write. Almost all integrations to and from Business Central run on web services, and REST APIs are the recommended stack.</a:t>
            </a:r>
          </a:p>
        </p:txBody>
      </p:sp>
    </p:spTree>
    <p:extLst>
      <p:ext uri="{BB962C8B-B14F-4D97-AF65-F5344CB8AC3E}">
        <p14:creationId xmlns:p14="http://schemas.microsoft.com/office/powerpoint/2010/main" val="230399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3787B-C159-4CB4-BF11-5CDC4A956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3373E-EAA9-4EFF-B86B-DA22C72CA754}"/>
              </a:ext>
            </a:extLst>
          </p:cNvPr>
          <p:cNvSpPr>
            <a:spLocks noGrp="1"/>
          </p:cNvSpPr>
          <p:nvPr>
            <p:ph type="title"/>
          </p:nvPr>
        </p:nvSpPr>
        <p:spPr>
          <a:xfrm>
            <a:off x="1627756" y="518951"/>
            <a:ext cx="6077634" cy="671896"/>
          </a:xfrm>
        </p:spPr>
        <p:txBody>
          <a:bodyPr/>
          <a:lstStyle/>
          <a:p>
            <a:pPr lvl="0"/>
            <a:r>
              <a:rPr lang="en-US"/>
              <a:t>Scenario 3</a:t>
            </a:r>
          </a:p>
        </p:txBody>
      </p:sp>
      <p:sp>
        <p:nvSpPr>
          <p:cNvPr id="5" name="Text Placeholder 4">
            <a:extLst>
              <a:ext uri="{FF2B5EF4-FFF2-40B4-BE49-F238E27FC236}">
                <a16:creationId xmlns:a16="http://schemas.microsoft.com/office/drawing/2014/main" id="{165E75B9-5FDA-433A-9544-F9E28F07ACF7}"/>
              </a:ext>
            </a:extLst>
          </p:cNvPr>
          <p:cNvSpPr txBox="1">
            <a:spLocks/>
          </p:cNvSpPr>
          <p:nvPr/>
        </p:nvSpPr>
        <p:spPr>
          <a:xfrm>
            <a:off x="1801825" y="1555269"/>
            <a:ext cx="9049317" cy="2145818"/>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Your sales team works in Dynamics 365 Sales. When a quote becomes an order, the account and item details should already match what finance sees in Business Central, with no re-keying and no duplicate customer records.</a:t>
            </a:r>
          </a:p>
        </p:txBody>
      </p:sp>
      <p:sp>
        <p:nvSpPr>
          <p:cNvPr id="4" name="Rectangle 3">
            <a:extLst>
              <a:ext uri="{FF2B5EF4-FFF2-40B4-BE49-F238E27FC236}">
                <a16:creationId xmlns:a16="http://schemas.microsoft.com/office/drawing/2014/main" id="{28D3CC50-53E2-328A-6E4A-11D0F7F46E67}"/>
              </a:ext>
            </a:extLst>
          </p:cNvPr>
          <p:cNvSpPr/>
          <p:nvPr/>
        </p:nvSpPr>
        <p:spPr>
          <a:xfrm>
            <a:off x="2924070"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A90F11E-3A58-CB6B-DD4C-6BC87A7A6C7D}"/>
              </a:ext>
            </a:extLst>
          </p:cNvPr>
          <p:cNvSpPr/>
          <p:nvPr/>
        </p:nvSpPr>
        <p:spPr>
          <a:xfrm>
            <a:off x="6603441"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B25BC6E-9897-F947-A781-7177D85F9A24}"/>
              </a:ext>
            </a:extLst>
          </p:cNvPr>
          <p:cNvSpPr txBox="1"/>
          <p:nvPr/>
        </p:nvSpPr>
        <p:spPr>
          <a:xfrm>
            <a:off x="6951295" y="4184080"/>
            <a:ext cx="2298700" cy="1569660"/>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Integrate through Microsoft Dataverse</a:t>
            </a:r>
          </a:p>
        </p:txBody>
      </p:sp>
      <p:sp>
        <p:nvSpPr>
          <p:cNvPr id="11" name="TextBox 10">
            <a:extLst>
              <a:ext uri="{FF2B5EF4-FFF2-40B4-BE49-F238E27FC236}">
                <a16:creationId xmlns:a16="http://schemas.microsoft.com/office/drawing/2014/main" id="{6D8D6CAB-A9D8-4B54-911A-93AAC952528F}"/>
              </a:ext>
            </a:extLst>
          </p:cNvPr>
          <p:cNvSpPr txBox="1"/>
          <p:nvPr/>
        </p:nvSpPr>
        <p:spPr>
          <a:xfrm>
            <a:off x="3304371" y="4184080"/>
            <a:ext cx="2233806" cy="1569660"/>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Email a spreadsheet to finance weekly</a:t>
            </a:r>
          </a:p>
        </p:txBody>
      </p:sp>
    </p:spTree>
    <p:extLst>
      <p:ext uri="{BB962C8B-B14F-4D97-AF65-F5344CB8AC3E}">
        <p14:creationId xmlns:p14="http://schemas.microsoft.com/office/powerpoint/2010/main" val="1358759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4CD2A-FF62-46F6-BD98-7A40C963A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61273-0FD3-4FF0-9642-62F43B6B28F7}"/>
              </a:ext>
            </a:extLst>
          </p:cNvPr>
          <p:cNvSpPr>
            <a:spLocks noGrp="1"/>
          </p:cNvSpPr>
          <p:nvPr>
            <p:ph type="title"/>
          </p:nvPr>
        </p:nvSpPr>
        <p:spPr>
          <a:xfrm>
            <a:off x="1627756" y="518951"/>
            <a:ext cx="6077634" cy="671896"/>
          </a:xfrm>
        </p:spPr>
        <p:txBody>
          <a:bodyPr/>
          <a:lstStyle/>
          <a:p>
            <a:pPr lvl="0"/>
            <a:r>
              <a:rPr lang="en-US"/>
              <a:t>Scenario 3: Answer</a:t>
            </a:r>
          </a:p>
        </p:txBody>
      </p:sp>
      <p:sp>
        <p:nvSpPr>
          <p:cNvPr id="5" name="Text Placeholder 4">
            <a:extLst>
              <a:ext uri="{FF2B5EF4-FFF2-40B4-BE49-F238E27FC236}">
                <a16:creationId xmlns:a16="http://schemas.microsoft.com/office/drawing/2014/main" id="{4B56ED6B-1CD8-4035-9960-A5CC98F3B6E5}"/>
              </a:ext>
            </a:extLst>
          </p:cNvPr>
          <p:cNvSpPr txBox="1">
            <a:spLocks/>
          </p:cNvSpPr>
          <p:nvPr/>
        </p:nvSpPr>
        <p:spPr>
          <a:xfrm>
            <a:off x="1627756" y="1333500"/>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Microsoft Dataverse</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Why: Dataverse is the shared layer that connects Business Central to other Dynamics 365 apps, with data synchronization keeping records aligned in near-real time.</a:t>
            </a:r>
          </a:p>
        </p:txBody>
      </p:sp>
    </p:spTree>
    <p:extLst>
      <p:ext uri="{BB962C8B-B14F-4D97-AF65-F5344CB8AC3E}">
        <p14:creationId xmlns:p14="http://schemas.microsoft.com/office/powerpoint/2010/main" val="2799970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B0B46-00C7-4DC9-9115-263ED6C54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E664F-CF50-4EFB-B3D0-18BA0D42497E}"/>
              </a:ext>
            </a:extLst>
          </p:cNvPr>
          <p:cNvSpPr>
            <a:spLocks noGrp="1"/>
          </p:cNvSpPr>
          <p:nvPr>
            <p:ph type="title"/>
          </p:nvPr>
        </p:nvSpPr>
        <p:spPr>
          <a:xfrm>
            <a:off x="1627756" y="518951"/>
            <a:ext cx="6077634" cy="671896"/>
          </a:xfrm>
        </p:spPr>
        <p:txBody>
          <a:bodyPr/>
          <a:lstStyle/>
          <a:p>
            <a:pPr lvl="0"/>
            <a:r>
              <a:rPr lang="en-US"/>
              <a:t>Scenario 4</a:t>
            </a:r>
          </a:p>
        </p:txBody>
      </p:sp>
      <p:sp>
        <p:nvSpPr>
          <p:cNvPr id="5" name="Text Placeholder 4">
            <a:extLst>
              <a:ext uri="{FF2B5EF4-FFF2-40B4-BE49-F238E27FC236}">
                <a16:creationId xmlns:a16="http://schemas.microsoft.com/office/drawing/2014/main" id="{A899B1A0-F278-45FE-99EB-95CB85C30160}"/>
              </a:ext>
            </a:extLst>
          </p:cNvPr>
          <p:cNvSpPr txBox="1">
            <a:spLocks/>
          </p:cNvSpPr>
          <p:nvPr/>
        </p:nvSpPr>
        <p:spPr>
          <a:xfrm>
            <a:off x="1627756" y="1562100"/>
            <a:ext cx="9882175" cy="2019782"/>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Whenever a purchase order over $10,000 is created, the controller should get an approval request in Teams, and the buyer should be notified once it is approved. No developer is available and the process may change next quarter.</a:t>
            </a:r>
          </a:p>
        </p:txBody>
      </p:sp>
      <p:sp>
        <p:nvSpPr>
          <p:cNvPr id="4" name="Rectangle 3">
            <a:extLst>
              <a:ext uri="{FF2B5EF4-FFF2-40B4-BE49-F238E27FC236}">
                <a16:creationId xmlns:a16="http://schemas.microsoft.com/office/drawing/2014/main" id="{9B093A1F-728E-E5C6-0B40-BFCD6040603B}"/>
              </a:ext>
            </a:extLst>
          </p:cNvPr>
          <p:cNvSpPr/>
          <p:nvPr/>
        </p:nvSpPr>
        <p:spPr>
          <a:xfrm>
            <a:off x="2924070"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DCF30CF-2F74-5914-EE9D-EFBEFCBD750F}"/>
              </a:ext>
            </a:extLst>
          </p:cNvPr>
          <p:cNvSpPr/>
          <p:nvPr/>
        </p:nvSpPr>
        <p:spPr>
          <a:xfrm>
            <a:off x="6603441"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809EEFE-2866-E602-469E-71769C0C75EF}"/>
              </a:ext>
            </a:extLst>
          </p:cNvPr>
          <p:cNvSpPr txBox="1"/>
          <p:nvPr/>
        </p:nvSpPr>
        <p:spPr>
          <a:xfrm>
            <a:off x="3023993" y="4118235"/>
            <a:ext cx="2767485" cy="1569660"/>
          </a:xfrm>
          <a:prstGeom prst="rect">
            <a:avLst/>
          </a:prstGeom>
          <a:noFill/>
        </p:spPr>
        <p:txBody>
          <a:bodyPr wrap="square">
            <a:spAutoFit/>
          </a:bodyPr>
          <a:lstStyle/>
          <a:p>
            <a:pPr algn="ct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Power Automate flow using the Business Central connector</a:t>
            </a:r>
            <a:endParaRPr lang="en-US" sz="2400" dirty="0">
              <a:solidFill>
                <a:schemeClr val="bg1"/>
              </a:solidFill>
            </a:endParaRPr>
          </a:p>
        </p:txBody>
      </p:sp>
      <p:sp>
        <p:nvSpPr>
          <p:cNvPr id="11" name="TextBox 10">
            <a:extLst>
              <a:ext uri="{FF2B5EF4-FFF2-40B4-BE49-F238E27FC236}">
                <a16:creationId xmlns:a16="http://schemas.microsoft.com/office/drawing/2014/main" id="{13FB2856-8593-D818-11CC-3E32CA806955}"/>
              </a:ext>
            </a:extLst>
          </p:cNvPr>
          <p:cNvSpPr txBox="1"/>
          <p:nvPr/>
        </p:nvSpPr>
        <p:spPr>
          <a:xfrm>
            <a:off x="6880327" y="4118235"/>
            <a:ext cx="2440636" cy="1569660"/>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Custom API with an approval engine</a:t>
            </a:r>
          </a:p>
        </p:txBody>
      </p:sp>
    </p:spTree>
    <p:extLst>
      <p:ext uri="{BB962C8B-B14F-4D97-AF65-F5344CB8AC3E}">
        <p14:creationId xmlns:p14="http://schemas.microsoft.com/office/powerpoint/2010/main" val="16213064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627FB-DA1C-47ED-B17C-0804772BC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D0E80-434D-49F8-A615-41D067B0ACD4}"/>
              </a:ext>
            </a:extLst>
          </p:cNvPr>
          <p:cNvSpPr>
            <a:spLocks noGrp="1"/>
          </p:cNvSpPr>
          <p:nvPr>
            <p:ph type="title"/>
          </p:nvPr>
        </p:nvSpPr>
        <p:spPr>
          <a:xfrm>
            <a:off x="1627756" y="518951"/>
            <a:ext cx="6077634" cy="671896"/>
          </a:xfrm>
        </p:spPr>
        <p:txBody>
          <a:bodyPr/>
          <a:lstStyle/>
          <a:p>
            <a:pPr lvl="0"/>
            <a:r>
              <a:rPr lang="en-US"/>
              <a:t>Scenario 4: Answer</a:t>
            </a:r>
          </a:p>
        </p:txBody>
      </p:sp>
      <p:sp>
        <p:nvSpPr>
          <p:cNvPr id="5" name="Text Placeholder 4">
            <a:extLst>
              <a:ext uri="{FF2B5EF4-FFF2-40B4-BE49-F238E27FC236}">
                <a16:creationId xmlns:a16="http://schemas.microsoft.com/office/drawing/2014/main" id="{88385338-08ED-48AA-B8EB-F5F422CD01CA}"/>
              </a:ext>
            </a:extLst>
          </p:cNvPr>
          <p:cNvSpPr txBox="1">
            <a:spLocks/>
          </p:cNvSpPr>
          <p:nvPr/>
        </p:nvSpPr>
        <p:spPr>
          <a:xfrm>
            <a:off x="1725625" y="1333500"/>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Power Automate flow using the Business Central connector</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Why: approvals and notifications triggered by record creation are exactly what automated flows do, and the connector wraps the Business Central REST APIs so no code is needed.</a:t>
            </a:r>
          </a:p>
        </p:txBody>
      </p:sp>
    </p:spTree>
    <p:extLst>
      <p:ext uri="{BB962C8B-B14F-4D97-AF65-F5344CB8AC3E}">
        <p14:creationId xmlns:p14="http://schemas.microsoft.com/office/powerpoint/2010/main" val="3164383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CA660-9E93-4BE6-B78D-A97215EFC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25BD4-89F4-4F47-8AAF-546C44E3E99F}"/>
              </a:ext>
            </a:extLst>
          </p:cNvPr>
          <p:cNvSpPr>
            <a:spLocks noGrp="1"/>
          </p:cNvSpPr>
          <p:nvPr>
            <p:ph type="title"/>
          </p:nvPr>
        </p:nvSpPr>
        <p:spPr>
          <a:xfrm>
            <a:off x="1627756" y="518951"/>
            <a:ext cx="6077634" cy="671896"/>
          </a:xfrm>
        </p:spPr>
        <p:txBody>
          <a:bodyPr/>
          <a:lstStyle/>
          <a:p>
            <a:pPr lvl="0"/>
            <a:r>
              <a:rPr lang="en-US"/>
              <a:t>Scenario 5</a:t>
            </a:r>
          </a:p>
        </p:txBody>
      </p:sp>
      <p:sp>
        <p:nvSpPr>
          <p:cNvPr id="5" name="Text Placeholder 4">
            <a:extLst>
              <a:ext uri="{FF2B5EF4-FFF2-40B4-BE49-F238E27FC236}">
                <a16:creationId xmlns:a16="http://schemas.microsoft.com/office/drawing/2014/main" id="{CE0E3ABA-B69A-4DB4-BA13-2042D2172830}"/>
              </a:ext>
            </a:extLst>
          </p:cNvPr>
          <p:cNvSpPr txBox="1">
            <a:spLocks/>
          </p:cNvSpPr>
          <p:nvPr/>
        </p:nvSpPr>
        <p:spPr>
          <a:xfrm>
            <a:off x="1627756" y="1190847"/>
            <a:ext cx="9945675" cy="2361718"/>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Your team wants to see customer balances while working in Outlook, edit a list of item prices in Excel, and store order documents in SharePoint. Leadership wants this working in weeks, not months, with no development budget.</a:t>
            </a:r>
          </a:p>
        </p:txBody>
      </p:sp>
      <p:sp>
        <p:nvSpPr>
          <p:cNvPr id="4" name="Rectangle 3">
            <a:extLst>
              <a:ext uri="{FF2B5EF4-FFF2-40B4-BE49-F238E27FC236}">
                <a16:creationId xmlns:a16="http://schemas.microsoft.com/office/drawing/2014/main" id="{D58D4D7B-AEEC-10F5-E127-BD8B1ABFF9CA}"/>
              </a:ext>
            </a:extLst>
          </p:cNvPr>
          <p:cNvSpPr/>
          <p:nvPr/>
        </p:nvSpPr>
        <p:spPr>
          <a:xfrm>
            <a:off x="2924070"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814F3F2-7047-4BCC-61AF-713C531B7E30}"/>
              </a:ext>
            </a:extLst>
          </p:cNvPr>
          <p:cNvSpPr/>
          <p:nvPr/>
        </p:nvSpPr>
        <p:spPr>
          <a:xfrm>
            <a:off x="6603441" y="3908809"/>
            <a:ext cx="2994409" cy="212020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F54D54C-14D6-882F-0EE7-A2361C3A0C9E}"/>
              </a:ext>
            </a:extLst>
          </p:cNvPr>
          <p:cNvSpPr txBox="1"/>
          <p:nvPr/>
        </p:nvSpPr>
        <p:spPr>
          <a:xfrm>
            <a:off x="3100682" y="4224461"/>
            <a:ext cx="2641183" cy="1200329"/>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Use the built-in Microsoft 365 integrations</a:t>
            </a:r>
          </a:p>
        </p:txBody>
      </p:sp>
      <p:sp>
        <p:nvSpPr>
          <p:cNvPr id="11" name="TextBox 10">
            <a:extLst>
              <a:ext uri="{FF2B5EF4-FFF2-40B4-BE49-F238E27FC236}">
                <a16:creationId xmlns:a16="http://schemas.microsoft.com/office/drawing/2014/main" id="{2CF66079-B756-0781-DF37-E271356C24E2}"/>
              </a:ext>
            </a:extLst>
          </p:cNvPr>
          <p:cNvSpPr txBox="1"/>
          <p:nvPr/>
        </p:nvSpPr>
        <p:spPr>
          <a:xfrm>
            <a:off x="6750679" y="4224461"/>
            <a:ext cx="2517251" cy="1200329"/>
          </a:xfrm>
          <a:prstGeom prst="rect">
            <a:avLst/>
          </a:prstGeom>
          <a:noFill/>
        </p:spPr>
        <p:txBody>
          <a:bodyPr wrap="square">
            <a:spAutoFit/>
          </a:bodyPr>
          <a:lstStyle/>
          <a:p>
            <a:pPr marL="0" indent="0" algn="ctr">
              <a:buNone/>
            </a:pP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Build custom APIs for each application</a:t>
            </a:r>
          </a:p>
        </p:txBody>
      </p:sp>
    </p:spTree>
    <p:extLst>
      <p:ext uri="{BB962C8B-B14F-4D97-AF65-F5344CB8AC3E}">
        <p14:creationId xmlns:p14="http://schemas.microsoft.com/office/powerpoint/2010/main" val="3472919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0A709-B024-4EB2-82AC-F168469D5C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66CF5-FFE3-4E11-B8FD-3FAB551C2BAD}"/>
              </a:ext>
            </a:extLst>
          </p:cNvPr>
          <p:cNvSpPr>
            <a:spLocks noGrp="1"/>
          </p:cNvSpPr>
          <p:nvPr>
            <p:ph type="title"/>
          </p:nvPr>
        </p:nvSpPr>
        <p:spPr>
          <a:xfrm>
            <a:off x="1627756" y="518951"/>
            <a:ext cx="6077634" cy="671896"/>
          </a:xfrm>
        </p:spPr>
        <p:txBody>
          <a:bodyPr/>
          <a:lstStyle/>
          <a:p>
            <a:pPr lvl="0"/>
            <a:r>
              <a:rPr lang="en-US"/>
              <a:t>Scenario 5: Answer</a:t>
            </a:r>
          </a:p>
        </p:txBody>
      </p:sp>
      <p:sp>
        <p:nvSpPr>
          <p:cNvPr id="5" name="Text Placeholder 4">
            <a:extLst>
              <a:ext uri="{FF2B5EF4-FFF2-40B4-BE49-F238E27FC236}">
                <a16:creationId xmlns:a16="http://schemas.microsoft.com/office/drawing/2014/main" id="{1F1B7C7B-A892-448F-B976-83166E4E0185}"/>
              </a:ext>
            </a:extLst>
          </p:cNvPr>
          <p:cNvSpPr txBox="1">
            <a:spLocks/>
          </p:cNvSpPr>
          <p:nvPr/>
        </p:nvSpPr>
        <p:spPr>
          <a:xfrm>
            <a:off x="1725625" y="1190847"/>
            <a:ext cx="9049317" cy="4191000"/>
          </a:xfrm>
          <a:prstGeom prst="rect">
            <a:avLst/>
          </a:prstGeom>
        </p:spPr>
        <p:txBody>
          <a:bodyPr vert="horz" wrap="square" lIns="146304" tIns="91440" rIns="146304" bIns="91440" rtlCol="0" anchor="ctr">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solidFill>
                  <a:srgbClr val="000000"/>
                </a:solidFill>
                <a:latin typeface="+mn-lt"/>
                <a:ea typeface="+mn-ea"/>
                <a:cs typeface="Segoe UI" panose="020B0502040204020203" pitchFamily="34" charset="0"/>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800" kern="1200" spc="0" baseline="0">
                <a:solidFill>
                  <a:srgbClr val="000000"/>
                </a:solidFill>
                <a:latin typeface="+mn-lt"/>
                <a:ea typeface="+mn-ea"/>
                <a:cs typeface="Segoe UI" panose="020B0502040204020203" pitchFamily="34" charset="0"/>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rgbClr val="000000"/>
                </a:solidFill>
                <a:latin typeface="+mn-lt"/>
                <a:ea typeface="+mn-ea"/>
                <a:cs typeface="Segoe UI" panose="020B0502040204020203" pitchFamily="34" charset="0"/>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Segoe UI" panose="020B0502040204020203" pitchFamily="34"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Built-in Microsoft 365 integrations</a:t>
            </a:r>
          </a:p>
          <a:p>
            <a:pPr marL="0" indent="0">
              <a:buNone/>
            </a:pPr>
            <a:endPar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2800" dirty="0">
                <a:solidFill>
                  <a:srgbClr val="1B4396"/>
                </a:solidFill>
                <a:latin typeface="Verdana" panose="020B0604030504040204" pitchFamily="34" charset="0"/>
                <a:ea typeface="Verdana" panose="020B0604030504040204" pitchFamily="34" charset="0"/>
                <a:cs typeface="Verdana" panose="020B0604030504040204" pitchFamily="34" charset="0"/>
              </a:rPr>
              <a:t>Why: Business Central ships with integrations to Outlook, Excel, Teams and SharePoint. This is functionality you turn on and configure rather than build.</a:t>
            </a:r>
          </a:p>
        </p:txBody>
      </p:sp>
    </p:spTree>
    <p:extLst>
      <p:ext uri="{BB962C8B-B14F-4D97-AF65-F5344CB8AC3E}">
        <p14:creationId xmlns:p14="http://schemas.microsoft.com/office/powerpoint/2010/main" val="9601386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AEF95-49A9-3878-73E4-39BA7CDD4729}"/>
              </a:ext>
            </a:extLst>
          </p:cNvPr>
          <p:cNvSpPr>
            <a:spLocks noGrp="1"/>
          </p:cNvSpPr>
          <p:nvPr>
            <p:ph type="title"/>
          </p:nvPr>
        </p:nvSpPr>
        <p:spPr/>
        <p:txBody>
          <a:bodyPr/>
          <a:lstStyle/>
          <a:p>
            <a:r>
              <a:rPr lang="en-US" dirty="0"/>
              <a:t>Thank you for Attending!</a:t>
            </a:r>
          </a:p>
        </p:txBody>
      </p:sp>
    </p:spTree>
    <p:extLst>
      <p:ext uri="{BB962C8B-B14F-4D97-AF65-F5344CB8AC3E}">
        <p14:creationId xmlns:p14="http://schemas.microsoft.com/office/powerpoint/2010/main" val="1675779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8097874"/>
      </p:ext>
    </p:extLst>
  </p:cSld>
  <p:clrMapOvr>
    <a:masterClrMapping/>
  </p:clrMapOvr>
</p:sld>
</file>

<file path=ppt/theme/theme1.xml><?xml version="1.0" encoding="utf-8"?>
<a:theme xmlns:a="http://schemas.openxmlformats.org/drawingml/2006/main" name="WelcomeSli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itleSli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essions_WhiteBlu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Sessions_WhiteOrang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ankYou">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Closing">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ptionalBackground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10905</TotalTime>
  <Words>2812</Words>
  <Application>Microsoft Office PowerPoint</Application>
  <PresentationFormat>Widescreen</PresentationFormat>
  <Paragraphs>332</Paragraphs>
  <Slides>43</Slides>
  <Notes>18</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43</vt:i4>
      </vt:variant>
    </vt:vector>
  </HeadingPairs>
  <TitlesOfParts>
    <vt:vector size="54" baseType="lpstr">
      <vt:lpstr>Arial</vt:lpstr>
      <vt:lpstr>Calibri</vt:lpstr>
      <vt:lpstr>Segoe</vt:lpstr>
      <vt:lpstr>Verdana</vt:lpstr>
      <vt:lpstr>WelcomeSlide</vt:lpstr>
      <vt:lpstr>TitleSlide</vt:lpstr>
      <vt:lpstr>Sessions_WhiteBlue</vt:lpstr>
      <vt:lpstr>Sessions_WhiteOrange</vt:lpstr>
      <vt:lpstr>ThankYou</vt:lpstr>
      <vt:lpstr>Closing</vt:lpstr>
      <vt:lpstr>OptionalBackgrounds</vt:lpstr>
      <vt:lpstr>PowerPoint Presentation</vt:lpstr>
      <vt:lpstr>Rethinking Data Imports: A Beginner’s Guide to Integration in Business Central</vt:lpstr>
      <vt:lpstr>Learning Objectives</vt:lpstr>
      <vt:lpstr>Purpose</vt:lpstr>
      <vt:lpstr>Session Agenda</vt:lpstr>
      <vt:lpstr>Understanding Data Integration </vt:lpstr>
      <vt:lpstr>Understanding Data Integration </vt:lpstr>
      <vt:lpstr>Exploring Integration Options</vt:lpstr>
      <vt:lpstr>Exploring Integration Options</vt:lpstr>
      <vt:lpstr>Configuration Packages</vt:lpstr>
      <vt:lpstr>Open in Excel &amp; Edit in Excel </vt:lpstr>
      <vt:lpstr>MCP Server</vt:lpstr>
      <vt:lpstr>MCP Server</vt:lpstr>
      <vt:lpstr>Web Services &amp; APIs</vt:lpstr>
      <vt:lpstr>Microsoft Dataverse</vt:lpstr>
      <vt:lpstr>Power Platform</vt:lpstr>
      <vt:lpstr>Microsoft 365 &amp; Partner Apps</vt:lpstr>
      <vt:lpstr>High level</vt:lpstr>
      <vt:lpstr>Overlap by Design</vt:lpstr>
      <vt:lpstr>Choosing the Right Approach</vt:lpstr>
      <vt:lpstr>Choosing the Right Approach</vt:lpstr>
      <vt:lpstr>Before You Talk to Your Partner</vt:lpstr>
      <vt:lpstr>Questions your team should ask themselves</vt:lpstr>
      <vt:lpstr>Maintaining Reliable Data</vt:lpstr>
      <vt:lpstr>Maintaining Reliable Data</vt:lpstr>
      <vt:lpstr>Integration Failures</vt:lpstr>
      <vt:lpstr>Reliability is…</vt:lpstr>
      <vt:lpstr>Before You Integrate</vt:lpstr>
      <vt:lpstr>AND…</vt:lpstr>
      <vt:lpstr>After Go-Live</vt:lpstr>
      <vt:lpstr>Let's Put It Into Practice</vt:lpstr>
      <vt:lpstr>Scenario 1</vt:lpstr>
      <vt:lpstr>Scenario 1: Answer</vt:lpstr>
      <vt:lpstr>Scenario 2</vt:lpstr>
      <vt:lpstr>Scenario 2: Answer</vt:lpstr>
      <vt:lpstr>Scenario 3</vt:lpstr>
      <vt:lpstr>Scenario 3: Answer</vt:lpstr>
      <vt:lpstr>Scenario 4</vt:lpstr>
      <vt:lpstr>Scenario 4: Answer</vt:lpstr>
      <vt:lpstr>Scenario 5</vt:lpstr>
      <vt:lpstr>Scenario 5: Answer</vt:lpstr>
      <vt:lpstr>Thank you for Attending!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darceysaxton@outlook.com</dc:creator>
  <cp:lastModifiedBy>Samantha Vislay</cp:lastModifiedBy>
  <cp:revision>58</cp:revision>
  <dcterms:created xsi:type="dcterms:W3CDTF">2026-06-09T19:09:52Z</dcterms:created>
  <dcterms:modified xsi:type="dcterms:W3CDTF">2026-10-14T14:04:54Z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2b0a792-dcf9-4a07-a250-f480bc34d122_Enabled">
    <vt:lpwstr>true</vt:lpwstr>
  </property>
  <property fmtid="{D5CDD505-2E9C-101B-9397-08002B2CF9AE}" pid="3" name="MSIP_Label_72b0a792-dcf9-4a07-a250-f480bc34d122_SetDate">
    <vt:lpwstr>2026-08-31T13:11:42Z</vt:lpwstr>
  </property>
  <property fmtid="{D5CDD505-2E9C-101B-9397-08002B2CF9AE}" pid="4" name="MSIP_Label_72b0a792-dcf9-4a07-a250-f480bc34d122_Method">
    <vt:lpwstr>Standard</vt:lpwstr>
  </property>
  <property fmtid="{D5CDD505-2E9C-101B-9397-08002B2CF9AE}" pid="5" name="MSIP_Label_72b0a792-dcf9-4a07-a250-f480bc34d122_Name">
    <vt:lpwstr>defa4170-0d19-0005-0003-bc88714345d2</vt:lpwstr>
  </property>
  <property fmtid="{D5CDD505-2E9C-101B-9397-08002B2CF9AE}" pid="6" name="MSIP_Label_72b0a792-dcf9-4a07-a250-f480bc34d122_SiteId">
    <vt:lpwstr>8d6befa2-06b5-42f6-bf92-d9085aa1eb48</vt:lpwstr>
  </property>
  <property fmtid="{D5CDD505-2E9C-101B-9397-08002B2CF9AE}" pid="7" name="MSIP_Label_72b0a792-dcf9-4a07-a250-f480bc34d122_ActionId">
    <vt:lpwstr>91429fb9-a08a-4fb1-bd81-f5adefc9a7f4</vt:lpwstr>
  </property>
  <property fmtid="{D5CDD505-2E9C-101B-9397-08002B2CF9AE}" pid="8" name="MSIP_Label_72b0a792-dcf9-4a07-a250-f480bc34d122_ContentBits">
    <vt:lpwstr>0</vt:lpwstr>
  </property>
  <property fmtid="{D5CDD505-2E9C-101B-9397-08002B2CF9AE}" pid="9" name="MSIP_Label_72b0a792-dcf9-4a07-a250-f480bc34d122_Tag">
    <vt:lpwstr>10, 3, 0, 1</vt:lpwstr>
  </property>
</Properties>
</file>