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omments/modernComment_13C_FDBE52E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316" r:id="rId5"/>
    <p:sldId id="257" r:id="rId6"/>
    <p:sldId id="322" r:id="rId7"/>
    <p:sldId id="281" r:id="rId8"/>
    <p:sldId id="280" r:id="rId9"/>
    <p:sldId id="282" r:id="rId10"/>
    <p:sldId id="286" r:id="rId11"/>
    <p:sldId id="279" r:id="rId12"/>
    <p:sldId id="272" r:id="rId13"/>
    <p:sldId id="287" r:id="rId14"/>
    <p:sldId id="289" r:id="rId15"/>
    <p:sldId id="304" r:id="rId16"/>
    <p:sldId id="305" r:id="rId17"/>
    <p:sldId id="300" r:id="rId18"/>
    <p:sldId id="268" r:id="rId19"/>
    <p:sldId id="270" r:id="rId20"/>
    <p:sldId id="299" r:id="rId21"/>
    <p:sldId id="311" r:id="rId22"/>
    <p:sldId id="296" r:id="rId23"/>
    <p:sldId id="306" r:id="rId24"/>
    <p:sldId id="301" r:id="rId25"/>
    <p:sldId id="317" r:id="rId26"/>
    <p:sldId id="302" r:id="rId27"/>
    <p:sldId id="276" r:id="rId28"/>
    <p:sldId id="314" r:id="rId29"/>
    <p:sldId id="315" r:id="rId30"/>
    <p:sldId id="312" r:id="rId31"/>
    <p:sldId id="307" r:id="rId32"/>
    <p:sldId id="318" r:id="rId33"/>
    <p:sldId id="319" r:id="rId34"/>
    <p:sldId id="309" r:id="rId35"/>
    <p:sldId id="320" r:id="rId36"/>
    <p:sldId id="294" r:id="rId37"/>
    <p:sldId id="295" r:id="rId38"/>
    <p:sldId id="293" r:id="rId39"/>
    <p:sldId id="291" r:id="rId40"/>
    <p:sldId id="321" r:id="rId41"/>
    <p:sldId id="308" r:id="rId42"/>
    <p:sldId id="27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1B1F0F-ACED-7B65-FCF9-DDA56FDF9E77}" name="Brianna Sierra" initials="BS" userId="S::brianna@dynamicsusergroup.com::d7a06c09-ac69-423d-9f7d-3be874f58a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325"/>
    <a:srgbClr val="57B535"/>
    <a:srgbClr val="B86010"/>
    <a:srgbClr val="E97A15"/>
    <a:srgbClr val="F1A966"/>
    <a:srgbClr val="D2A000"/>
    <a:srgbClr val="9C3C9A"/>
    <a:srgbClr val="F9ED4E"/>
    <a:srgbClr val="3B4598"/>
    <a:srgbClr val="42AB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B90D3B-5239-4063-9245-6888302BF679}" v="4" dt="2026-04-15T13:34:56.587"/>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97" autoAdjust="0"/>
  </p:normalViewPr>
  <p:slideViewPr>
    <p:cSldViewPr snapToGrid="0">
      <p:cViewPr varScale="1">
        <p:scale>
          <a:sx n="80" d="100"/>
          <a:sy n="80" d="100"/>
        </p:scale>
        <p:origin x="1758"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Vislay" userId="791f956b-f0ff-4cc7-8201-7198b1081aa4" providerId="ADAL" clId="{40CABE83-0231-4C30-B167-D1060EA6D76E}"/>
    <pc:docChg chg="modSld">
      <pc:chgData name="Samantha Vislay" userId="791f956b-f0ff-4cc7-8201-7198b1081aa4" providerId="ADAL" clId="{40CABE83-0231-4C30-B167-D1060EA6D76E}" dt="2026-04-15T13:34:56.587" v="3" actId="20577"/>
      <pc:docMkLst>
        <pc:docMk/>
      </pc:docMkLst>
      <pc:sldChg chg="modSp mod">
        <pc:chgData name="Samantha Vislay" userId="791f956b-f0ff-4cc7-8201-7198b1081aa4" providerId="ADAL" clId="{40CABE83-0231-4C30-B167-D1060EA6D76E}" dt="2026-04-15T13:34:56.587" v="3" actId="20577"/>
        <pc:sldMkLst>
          <pc:docMk/>
          <pc:sldMk cId="1718059370" sldId="291"/>
        </pc:sldMkLst>
        <pc:spChg chg="mod">
          <ac:chgData name="Samantha Vislay" userId="791f956b-f0ff-4cc7-8201-7198b1081aa4" providerId="ADAL" clId="{40CABE83-0231-4C30-B167-D1060EA6D76E}" dt="2026-04-15T13:34:56.587" v="3" actId="20577"/>
          <ac:spMkLst>
            <pc:docMk/>
            <pc:sldMk cId="1718059370" sldId="291"/>
            <ac:spMk id="3" creationId="{64FC32E0-B846-3D0F-A9D3-5C7C76ECFC94}"/>
          </ac:spMkLst>
        </pc:spChg>
      </pc:sldChg>
    </pc:docChg>
  </pc:docChgLst>
  <pc:docChgLst>
    <pc:chgData name="Julie Stankey" userId="95573bf5-a756-4437-b3cd-97acb2516fd9" providerId="ADAL" clId="{8A2A86F5-A591-451A-9911-7D9D93F2ABB0}"/>
    <pc:docChg chg="undo custSel modSld">
      <pc:chgData name="Julie Stankey" userId="95573bf5-a756-4437-b3cd-97acb2516fd9" providerId="ADAL" clId="{8A2A86F5-A591-451A-9911-7D9D93F2ABB0}" dt="2026-03-25T13:39:10.923" v="118" actId="113"/>
      <pc:docMkLst>
        <pc:docMk/>
      </pc:docMkLst>
      <pc:sldChg chg="modSp mod">
        <pc:chgData name="Julie Stankey" userId="95573bf5-a756-4437-b3cd-97acb2516fd9" providerId="ADAL" clId="{8A2A86F5-A591-451A-9911-7D9D93F2ABB0}" dt="2026-03-24T21:25:57.738" v="28" actId="1076"/>
        <pc:sldMkLst>
          <pc:docMk/>
          <pc:sldMk cId="1479582999" sldId="268"/>
        </pc:sldMkLst>
        <pc:graphicFrameChg chg="mod">
          <ac:chgData name="Julie Stankey" userId="95573bf5-a756-4437-b3cd-97acb2516fd9" providerId="ADAL" clId="{8A2A86F5-A591-451A-9911-7D9D93F2ABB0}" dt="2026-03-24T21:25:57.738" v="28" actId="1076"/>
          <ac:graphicFrameMkLst>
            <pc:docMk/>
            <pc:sldMk cId="1479582999" sldId="268"/>
            <ac:graphicFrameMk id="12" creationId="{8CE589D6-F2E2-509D-E0E8-586A27DE7D68}"/>
          </ac:graphicFrameMkLst>
        </pc:graphicFrameChg>
      </pc:sldChg>
      <pc:sldChg chg="modSp mod">
        <pc:chgData name="Julie Stankey" userId="95573bf5-a756-4437-b3cd-97acb2516fd9" providerId="ADAL" clId="{8A2A86F5-A591-451A-9911-7D9D93F2ABB0}" dt="2026-03-24T21:23:15.685" v="14" actId="20577"/>
        <pc:sldMkLst>
          <pc:docMk/>
          <pc:sldMk cId="1104441286" sldId="272"/>
        </pc:sldMkLst>
        <pc:spChg chg="mod">
          <ac:chgData name="Julie Stankey" userId="95573bf5-a756-4437-b3cd-97acb2516fd9" providerId="ADAL" clId="{8A2A86F5-A591-451A-9911-7D9D93F2ABB0}" dt="2026-03-24T21:23:15.685" v="14" actId="20577"/>
          <ac:spMkLst>
            <pc:docMk/>
            <pc:sldMk cId="1104441286" sldId="272"/>
            <ac:spMk id="10" creationId="{6507EF84-20CF-DED9-578B-586E421CA04D}"/>
          </ac:spMkLst>
        </pc:spChg>
      </pc:sldChg>
      <pc:sldChg chg="addSp modSp mod">
        <pc:chgData name="Julie Stankey" userId="95573bf5-a756-4437-b3cd-97acb2516fd9" providerId="ADAL" clId="{8A2A86F5-A591-451A-9911-7D9D93F2ABB0}" dt="2026-03-24T21:33:45.082" v="81" actId="20577"/>
        <pc:sldMkLst>
          <pc:docMk/>
          <pc:sldMk cId="529650806" sldId="276"/>
        </pc:sldMkLst>
        <pc:spChg chg="add mod">
          <ac:chgData name="Julie Stankey" userId="95573bf5-a756-4437-b3cd-97acb2516fd9" providerId="ADAL" clId="{8A2A86F5-A591-451A-9911-7D9D93F2ABB0}" dt="2026-03-24T21:33:45.082" v="81" actId="20577"/>
          <ac:spMkLst>
            <pc:docMk/>
            <pc:sldMk cId="529650806" sldId="276"/>
            <ac:spMk id="5" creationId="{7B3EF042-E989-B6BD-BBD1-CE4C09054891}"/>
          </ac:spMkLst>
        </pc:spChg>
        <pc:spChg chg="add mod">
          <ac:chgData name="Julie Stankey" userId="95573bf5-a756-4437-b3cd-97acb2516fd9" providerId="ADAL" clId="{8A2A86F5-A591-451A-9911-7D9D93F2ABB0}" dt="2026-03-24T21:33:22.143" v="79" actId="1036"/>
          <ac:spMkLst>
            <pc:docMk/>
            <pc:sldMk cId="529650806" sldId="276"/>
            <ac:spMk id="7" creationId="{9B0A465E-F88E-CA64-FAEC-3984B5EF5A60}"/>
          </ac:spMkLst>
        </pc:spChg>
        <pc:spChg chg="add mod">
          <ac:chgData name="Julie Stankey" userId="95573bf5-a756-4437-b3cd-97acb2516fd9" providerId="ADAL" clId="{8A2A86F5-A591-451A-9911-7D9D93F2ABB0}" dt="2026-03-24T21:33:22.143" v="79" actId="1036"/>
          <ac:spMkLst>
            <pc:docMk/>
            <pc:sldMk cId="529650806" sldId="276"/>
            <ac:spMk id="9" creationId="{499B1CB9-7807-7671-BB1B-FE4CD4679FDB}"/>
          </ac:spMkLst>
        </pc:spChg>
        <pc:graphicFrameChg chg="mod">
          <ac:chgData name="Julie Stankey" userId="95573bf5-a756-4437-b3cd-97acb2516fd9" providerId="ADAL" clId="{8A2A86F5-A591-451A-9911-7D9D93F2ABB0}" dt="2026-03-24T21:32:35.260" v="65" actId="1076"/>
          <ac:graphicFrameMkLst>
            <pc:docMk/>
            <pc:sldMk cId="529650806" sldId="276"/>
            <ac:graphicFrameMk id="4" creationId="{09FE5EFB-0782-D644-E976-E28BC8B2FF5D}"/>
          </ac:graphicFrameMkLst>
        </pc:graphicFrameChg>
      </pc:sldChg>
      <pc:sldChg chg="modSp mod">
        <pc:chgData name="Julie Stankey" userId="95573bf5-a756-4437-b3cd-97acb2516fd9" providerId="ADAL" clId="{8A2A86F5-A591-451A-9911-7D9D93F2ABB0}" dt="2026-03-24T21:22:12.910" v="6" actId="20577"/>
        <pc:sldMkLst>
          <pc:docMk/>
          <pc:sldMk cId="31890308" sldId="280"/>
        </pc:sldMkLst>
        <pc:spChg chg="mod">
          <ac:chgData name="Julie Stankey" userId="95573bf5-a756-4437-b3cd-97acb2516fd9" providerId="ADAL" clId="{8A2A86F5-A591-451A-9911-7D9D93F2ABB0}" dt="2026-03-24T21:22:12.910" v="6" actId="20577"/>
          <ac:spMkLst>
            <pc:docMk/>
            <pc:sldMk cId="31890308" sldId="280"/>
            <ac:spMk id="44" creationId="{3F4C3572-91B7-E223-947A-A3BAA3B8D4B6}"/>
          </ac:spMkLst>
        </pc:spChg>
      </pc:sldChg>
      <pc:sldChg chg="modSp mod">
        <pc:chgData name="Julie Stankey" userId="95573bf5-a756-4437-b3cd-97acb2516fd9" providerId="ADAL" clId="{8A2A86F5-A591-451A-9911-7D9D93F2ABB0}" dt="2026-03-24T21:22:29.298" v="8" actId="14100"/>
        <pc:sldMkLst>
          <pc:docMk/>
          <pc:sldMk cId="3807311970" sldId="282"/>
        </pc:sldMkLst>
        <pc:spChg chg="mod">
          <ac:chgData name="Julie Stankey" userId="95573bf5-a756-4437-b3cd-97acb2516fd9" providerId="ADAL" clId="{8A2A86F5-A591-451A-9911-7D9D93F2ABB0}" dt="2026-03-24T21:22:29.298" v="8" actId="14100"/>
          <ac:spMkLst>
            <pc:docMk/>
            <pc:sldMk cId="3807311970" sldId="282"/>
            <ac:spMk id="3" creationId="{329E6808-FECD-0693-CB02-DE61F18B2BD7}"/>
          </ac:spMkLst>
        </pc:spChg>
      </pc:sldChg>
      <pc:sldChg chg="modSp mod">
        <pc:chgData name="Julie Stankey" userId="95573bf5-a756-4437-b3cd-97acb2516fd9" providerId="ADAL" clId="{8A2A86F5-A591-451A-9911-7D9D93F2ABB0}" dt="2026-03-24T21:22:40.654" v="9" actId="14100"/>
        <pc:sldMkLst>
          <pc:docMk/>
          <pc:sldMk cId="2462477463" sldId="286"/>
        </pc:sldMkLst>
        <pc:spChg chg="mod">
          <ac:chgData name="Julie Stankey" userId="95573bf5-a756-4437-b3cd-97acb2516fd9" providerId="ADAL" clId="{8A2A86F5-A591-451A-9911-7D9D93F2ABB0}" dt="2026-03-24T21:22:40.654" v="9" actId="14100"/>
          <ac:spMkLst>
            <pc:docMk/>
            <pc:sldMk cId="2462477463" sldId="286"/>
            <ac:spMk id="5" creationId="{E4D955FC-2C42-F136-B73C-6C8FE41ABCBE}"/>
          </ac:spMkLst>
        </pc:spChg>
      </pc:sldChg>
      <pc:sldChg chg="modSp mod">
        <pc:chgData name="Julie Stankey" userId="95573bf5-a756-4437-b3cd-97acb2516fd9" providerId="ADAL" clId="{8A2A86F5-A591-451A-9911-7D9D93F2ABB0}" dt="2026-03-24T21:38:33.502" v="116" actId="20577"/>
        <pc:sldMkLst>
          <pc:docMk/>
          <pc:sldMk cId="1718059370" sldId="291"/>
        </pc:sldMkLst>
        <pc:spChg chg="mod">
          <ac:chgData name="Julie Stankey" userId="95573bf5-a756-4437-b3cd-97acb2516fd9" providerId="ADAL" clId="{8A2A86F5-A591-451A-9911-7D9D93F2ABB0}" dt="2026-03-24T21:37:46.326" v="108" actId="27636"/>
          <ac:spMkLst>
            <pc:docMk/>
            <pc:sldMk cId="1718059370" sldId="291"/>
            <ac:spMk id="2" creationId="{E58966A3-4FE8-E3F5-8F44-A25E53A23509}"/>
          </ac:spMkLst>
        </pc:spChg>
        <pc:spChg chg="mod">
          <ac:chgData name="Julie Stankey" userId="95573bf5-a756-4437-b3cd-97acb2516fd9" providerId="ADAL" clId="{8A2A86F5-A591-451A-9911-7D9D93F2ABB0}" dt="2026-03-24T21:38:33.502" v="116" actId="20577"/>
          <ac:spMkLst>
            <pc:docMk/>
            <pc:sldMk cId="1718059370" sldId="291"/>
            <ac:spMk id="3" creationId="{64FC32E0-B846-3D0F-A9D3-5C7C76ECFC94}"/>
          </ac:spMkLst>
        </pc:spChg>
      </pc:sldChg>
      <pc:sldChg chg="modSp mod">
        <pc:chgData name="Julie Stankey" userId="95573bf5-a756-4437-b3cd-97acb2516fd9" providerId="ADAL" clId="{8A2A86F5-A591-451A-9911-7D9D93F2ABB0}" dt="2026-03-24T21:37:35.323" v="106" actId="14100"/>
        <pc:sldMkLst>
          <pc:docMk/>
          <pc:sldMk cId="2394139907" sldId="293"/>
        </pc:sldMkLst>
        <pc:graphicFrameChg chg="mod modGraphic">
          <ac:chgData name="Julie Stankey" userId="95573bf5-a756-4437-b3cd-97acb2516fd9" providerId="ADAL" clId="{8A2A86F5-A591-451A-9911-7D9D93F2ABB0}" dt="2026-03-24T21:37:27.859" v="105" actId="14100"/>
          <ac:graphicFrameMkLst>
            <pc:docMk/>
            <pc:sldMk cId="2394139907" sldId="293"/>
            <ac:graphicFrameMk id="4" creationId="{9DCA0C6C-6FCB-2B2D-9242-30D59CAC2E97}"/>
          </ac:graphicFrameMkLst>
        </pc:graphicFrameChg>
        <pc:graphicFrameChg chg="modGraphic">
          <ac:chgData name="Julie Stankey" userId="95573bf5-a756-4437-b3cd-97acb2516fd9" providerId="ADAL" clId="{8A2A86F5-A591-451A-9911-7D9D93F2ABB0}" dt="2026-03-24T21:37:35.323" v="106" actId="14100"/>
          <ac:graphicFrameMkLst>
            <pc:docMk/>
            <pc:sldMk cId="2394139907" sldId="293"/>
            <ac:graphicFrameMk id="7" creationId="{402A3FD7-1826-6D73-C9A7-AAC5F8B8EF14}"/>
          </ac:graphicFrameMkLst>
        </pc:graphicFrameChg>
      </pc:sldChg>
      <pc:sldChg chg="modSp mod">
        <pc:chgData name="Julie Stankey" userId="95573bf5-a756-4437-b3cd-97acb2516fd9" providerId="ADAL" clId="{8A2A86F5-A591-451A-9911-7D9D93F2ABB0}" dt="2026-03-24T21:27:23.668" v="39" actId="1035"/>
        <pc:sldMkLst>
          <pc:docMk/>
          <pc:sldMk cId="148876340" sldId="296"/>
        </pc:sldMkLst>
        <pc:graphicFrameChg chg="mod">
          <ac:chgData name="Julie Stankey" userId="95573bf5-a756-4437-b3cd-97acb2516fd9" providerId="ADAL" clId="{8A2A86F5-A591-451A-9911-7D9D93F2ABB0}" dt="2026-03-24T21:27:23.668" v="39" actId="1035"/>
          <ac:graphicFrameMkLst>
            <pc:docMk/>
            <pc:sldMk cId="148876340" sldId="296"/>
            <ac:graphicFrameMk id="27" creationId="{A22C76DC-A1F6-737E-AC5B-974401AB5F4C}"/>
          </ac:graphicFrameMkLst>
        </pc:graphicFrameChg>
      </pc:sldChg>
      <pc:sldChg chg="modSp mod">
        <pc:chgData name="Julie Stankey" userId="95573bf5-a756-4437-b3cd-97acb2516fd9" providerId="ADAL" clId="{8A2A86F5-A591-451A-9911-7D9D93F2ABB0}" dt="2026-03-24T21:26:35.249" v="29" actId="20577"/>
        <pc:sldMkLst>
          <pc:docMk/>
          <pc:sldMk cId="2567100448" sldId="299"/>
        </pc:sldMkLst>
        <pc:graphicFrameChg chg="modGraphic">
          <ac:chgData name="Julie Stankey" userId="95573bf5-a756-4437-b3cd-97acb2516fd9" providerId="ADAL" clId="{8A2A86F5-A591-451A-9911-7D9D93F2ABB0}" dt="2026-03-24T21:26:35.249" v="29" actId="20577"/>
          <ac:graphicFrameMkLst>
            <pc:docMk/>
            <pc:sldMk cId="2567100448" sldId="299"/>
            <ac:graphicFrameMk id="24" creationId="{1CDFAE36-8AC0-0939-D45D-FDB06521A11F}"/>
          </ac:graphicFrameMkLst>
        </pc:graphicFrameChg>
      </pc:sldChg>
      <pc:sldChg chg="modSp mod">
        <pc:chgData name="Julie Stankey" userId="95573bf5-a756-4437-b3cd-97acb2516fd9" providerId="ADAL" clId="{8A2A86F5-A591-451A-9911-7D9D93F2ABB0}" dt="2026-03-24T21:25:19.845" v="25" actId="14100"/>
        <pc:sldMkLst>
          <pc:docMk/>
          <pc:sldMk cId="1505685380" sldId="300"/>
        </pc:sldMkLst>
        <pc:spChg chg="mod">
          <ac:chgData name="Julie Stankey" userId="95573bf5-a756-4437-b3cd-97acb2516fd9" providerId="ADAL" clId="{8A2A86F5-A591-451A-9911-7D9D93F2ABB0}" dt="2026-03-24T21:25:19.845" v="25" actId="14100"/>
          <ac:spMkLst>
            <pc:docMk/>
            <pc:sldMk cId="1505685380" sldId="300"/>
            <ac:spMk id="5" creationId="{5C0F8626-7B6D-A4F3-C6EE-7F45198B252E}"/>
          </ac:spMkLst>
        </pc:spChg>
      </pc:sldChg>
      <pc:sldChg chg="modSp mod">
        <pc:chgData name="Julie Stankey" userId="95573bf5-a756-4437-b3cd-97acb2516fd9" providerId="ADAL" clId="{8A2A86F5-A591-451A-9911-7D9D93F2ABB0}" dt="2026-03-24T21:27:57.989" v="40" actId="1076"/>
        <pc:sldMkLst>
          <pc:docMk/>
          <pc:sldMk cId="1828381456" sldId="301"/>
        </pc:sldMkLst>
        <pc:spChg chg="mod">
          <ac:chgData name="Julie Stankey" userId="95573bf5-a756-4437-b3cd-97acb2516fd9" providerId="ADAL" clId="{8A2A86F5-A591-451A-9911-7D9D93F2ABB0}" dt="2026-03-24T21:27:57.989" v="40" actId="1076"/>
          <ac:spMkLst>
            <pc:docMk/>
            <pc:sldMk cId="1828381456" sldId="301"/>
            <ac:spMk id="5" creationId="{5332A326-A5E4-D9BE-57A8-29C6A722B19D}"/>
          </ac:spMkLst>
        </pc:spChg>
      </pc:sldChg>
      <pc:sldChg chg="modSp mod">
        <pc:chgData name="Julie Stankey" userId="95573bf5-a756-4437-b3cd-97acb2516fd9" providerId="ADAL" clId="{8A2A86F5-A591-451A-9911-7D9D93F2ABB0}" dt="2026-03-24T21:25:07.998" v="24" actId="14100"/>
        <pc:sldMkLst>
          <pc:docMk/>
          <pc:sldMk cId="2024565409" sldId="305"/>
        </pc:sldMkLst>
        <pc:spChg chg="mod">
          <ac:chgData name="Julie Stankey" userId="95573bf5-a756-4437-b3cd-97acb2516fd9" providerId="ADAL" clId="{8A2A86F5-A591-451A-9911-7D9D93F2ABB0}" dt="2026-03-24T21:24:20.923" v="18" actId="1076"/>
          <ac:spMkLst>
            <pc:docMk/>
            <pc:sldMk cId="2024565409" sldId="305"/>
            <ac:spMk id="2" creationId="{6C8045BE-9DF7-22C4-3133-C366B793C5C9}"/>
          </ac:spMkLst>
        </pc:spChg>
        <pc:picChg chg="mod ord">
          <ac:chgData name="Julie Stankey" userId="95573bf5-a756-4437-b3cd-97acb2516fd9" providerId="ADAL" clId="{8A2A86F5-A591-451A-9911-7D9D93F2ABB0}" dt="2026-03-24T21:25:07.998" v="24" actId="14100"/>
          <ac:picMkLst>
            <pc:docMk/>
            <pc:sldMk cId="2024565409" sldId="305"/>
            <ac:picMk id="5" creationId="{2780D814-F278-9055-74A5-BD5A74643F88}"/>
          </ac:picMkLst>
        </pc:picChg>
      </pc:sldChg>
      <pc:sldChg chg="modSp mod">
        <pc:chgData name="Julie Stankey" userId="95573bf5-a756-4437-b3cd-97acb2516fd9" providerId="ADAL" clId="{8A2A86F5-A591-451A-9911-7D9D93F2ABB0}" dt="2026-03-24T21:36:48.323" v="103" actId="1076"/>
        <pc:sldMkLst>
          <pc:docMk/>
          <pc:sldMk cId="2257832788" sldId="309"/>
        </pc:sldMkLst>
        <pc:spChg chg="mod">
          <ac:chgData name="Julie Stankey" userId="95573bf5-a756-4437-b3cd-97acb2516fd9" providerId="ADAL" clId="{8A2A86F5-A591-451A-9911-7D9D93F2ABB0}" dt="2026-03-24T21:36:48.323" v="103" actId="1076"/>
          <ac:spMkLst>
            <pc:docMk/>
            <pc:sldMk cId="2257832788" sldId="309"/>
            <ac:spMk id="5" creationId="{44BCD775-4DEA-E478-F002-E12881AB04F2}"/>
          </ac:spMkLst>
        </pc:spChg>
      </pc:sldChg>
      <pc:sldChg chg="modSp mod">
        <pc:chgData name="Julie Stankey" userId="95573bf5-a756-4437-b3cd-97acb2516fd9" providerId="ADAL" clId="{8A2A86F5-A591-451A-9911-7D9D93F2ABB0}" dt="2026-03-24T21:26:57.774" v="33" actId="20577"/>
        <pc:sldMkLst>
          <pc:docMk/>
          <pc:sldMk cId="1384931033" sldId="311"/>
        </pc:sldMkLst>
        <pc:spChg chg="mod">
          <ac:chgData name="Julie Stankey" userId="95573bf5-a756-4437-b3cd-97acb2516fd9" providerId="ADAL" clId="{8A2A86F5-A591-451A-9911-7D9D93F2ABB0}" dt="2026-03-24T21:26:57.774" v="33" actId="20577"/>
          <ac:spMkLst>
            <pc:docMk/>
            <pc:sldMk cId="1384931033" sldId="311"/>
            <ac:spMk id="3" creationId="{770C0823-BEBE-B139-D6EB-A8023A0D5642}"/>
          </ac:spMkLst>
        </pc:spChg>
      </pc:sldChg>
      <pc:sldChg chg="modSp mod">
        <pc:chgData name="Julie Stankey" userId="95573bf5-a756-4437-b3cd-97acb2516fd9" providerId="ADAL" clId="{8A2A86F5-A591-451A-9911-7D9D93F2ABB0}" dt="2026-03-24T21:35:21.739" v="94" actId="1076"/>
        <pc:sldMkLst>
          <pc:docMk/>
          <pc:sldMk cId="4076976955" sldId="314"/>
        </pc:sldMkLst>
        <pc:spChg chg="mod">
          <ac:chgData name="Julie Stankey" userId="95573bf5-a756-4437-b3cd-97acb2516fd9" providerId="ADAL" clId="{8A2A86F5-A591-451A-9911-7D9D93F2ABB0}" dt="2026-03-24T21:34:59.987" v="91" actId="14100"/>
          <ac:spMkLst>
            <pc:docMk/>
            <pc:sldMk cId="4076976955" sldId="314"/>
            <ac:spMk id="2" creationId="{B8AFCBAE-BFAB-264B-1025-E349F807D375}"/>
          </ac:spMkLst>
        </pc:spChg>
        <pc:picChg chg="mod modCrop">
          <ac:chgData name="Julie Stankey" userId="95573bf5-a756-4437-b3cd-97acb2516fd9" providerId="ADAL" clId="{8A2A86F5-A591-451A-9911-7D9D93F2ABB0}" dt="2026-03-24T21:35:21.739" v="94" actId="1076"/>
          <ac:picMkLst>
            <pc:docMk/>
            <pc:sldMk cId="4076976955" sldId="314"/>
            <ac:picMk id="5" creationId="{ED01A053-E3A4-9E5C-4C97-78550303D124}"/>
          </ac:picMkLst>
        </pc:picChg>
      </pc:sldChg>
      <pc:sldChg chg="modSp mod">
        <pc:chgData name="Julie Stankey" userId="95573bf5-a756-4437-b3cd-97acb2516fd9" providerId="ADAL" clId="{8A2A86F5-A591-451A-9911-7D9D93F2ABB0}" dt="2026-03-24T21:36:01.591" v="99" actId="732"/>
        <pc:sldMkLst>
          <pc:docMk/>
          <pc:sldMk cId="4201976162" sldId="315"/>
        </pc:sldMkLst>
        <pc:spChg chg="mod">
          <ac:chgData name="Julie Stankey" userId="95573bf5-a756-4437-b3cd-97acb2516fd9" providerId="ADAL" clId="{8A2A86F5-A591-451A-9911-7D9D93F2ABB0}" dt="2026-03-24T21:35:42.959" v="96" actId="1076"/>
          <ac:spMkLst>
            <pc:docMk/>
            <pc:sldMk cId="4201976162" sldId="315"/>
            <ac:spMk id="2" creationId="{614CB13A-DE8B-EDC2-EFE5-B51DF987A498}"/>
          </ac:spMkLst>
        </pc:spChg>
        <pc:picChg chg="mod modCrop">
          <ac:chgData name="Julie Stankey" userId="95573bf5-a756-4437-b3cd-97acb2516fd9" providerId="ADAL" clId="{8A2A86F5-A591-451A-9911-7D9D93F2ABB0}" dt="2026-03-24T21:36:01.591" v="99" actId="732"/>
          <ac:picMkLst>
            <pc:docMk/>
            <pc:sldMk cId="4201976162" sldId="315"/>
            <ac:picMk id="6" creationId="{79390FB7-0737-4F9B-C36B-BFF25630FF82}"/>
          </ac:picMkLst>
        </pc:picChg>
      </pc:sldChg>
      <pc:sldChg chg="modSp">
        <pc:chgData name="Julie Stankey" userId="95573bf5-a756-4437-b3cd-97acb2516fd9" providerId="ADAL" clId="{8A2A86F5-A591-451A-9911-7D9D93F2ABB0}" dt="2026-03-24T21:36:35.412" v="102" actId="114"/>
        <pc:sldMkLst>
          <pc:docMk/>
          <pc:sldMk cId="2395019217" sldId="319"/>
        </pc:sldMkLst>
        <pc:graphicFrameChg chg="mod">
          <ac:chgData name="Julie Stankey" userId="95573bf5-a756-4437-b3cd-97acb2516fd9" providerId="ADAL" clId="{8A2A86F5-A591-451A-9911-7D9D93F2ABB0}" dt="2026-03-24T21:36:35.412" v="102" actId="114"/>
          <ac:graphicFrameMkLst>
            <pc:docMk/>
            <pc:sldMk cId="2395019217" sldId="319"/>
            <ac:graphicFrameMk id="5" creationId="{E35F4FA7-1567-D839-7ED2-2339A04F809B}"/>
          </ac:graphicFrameMkLst>
        </pc:graphicFrameChg>
      </pc:sldChg>
      <pc:sldChg chg="modSp">
        <pc:chgData name="Julie Stankey" userId="95573bf5-a756-4437-b3cd-97acb2516fd9" providerId="ADAL" clId="{8A2A86F5-A591-451A-9911-7D9D93F2ABB0}" dt="2026-03-25T13:39:10.923" v="118" actId="113"/>
        <pc:sldMkLst>
          <pc:docMk/>
          <pc:sldMk cId="2322713158" sldId="320"/>
        </pc:sldMkLst>
        <pc:graphicFrameChg chg="mod">
          <ac:chgData name="Julie Stankey" userId="95573bf5-a756-4437-b3cd-97acb2516fd9" providerId="ADAL" clId="{8A2A86F5-A591-451A-9911-7D9D93F2ABB0}" dt="2026-03-25T13:39:10.923" v="118" actId="113"/>
          <ac:graphicFrameMkLst>
            <pc:docMk/>
            <pc:sldMk cId="2322713158" sldId="320"/>
            <ac:graphicFrameMk id="3" creationId="{387010E3-AC4D-964F-73BE-14A0BFD73FC7}"/>
          </ac:graphicFrameMkLst>
        </pc:graphicFrameChg>
      </pc:sldChg>
    </pc:docChg>
  </pc:docChgLst>
  <pc:docChgLst>
    <pc:chgData name="Adonna Arias" userId="81284a2e-2341-471d-b13e-06ee59406132" providerId="ADAL" clId="{23BAF5E1-CBFF-47F9-A03A-37FA0342C3D9}"/>
    <pc:docChg chg="addSld delSld modSld">
      <pc:chgData name="Adonna Arias" userId="81284a2e-2341-471d-b13e-06ee59406132" providerId="ADAL" clId="{23BAF5E1-CBFF-47F9-A03A-37FA0342C3D9}" dt="2026-03-25T12:40:28.378" v="1" actId="2696"/>
      <pc:docMkLst>
        <pc:docMk/>
      </pc:docMkLst>
      <pc:sldChg chg="del">
        <pc:chgData name="Adonna Arias" userId="81284a2e-2341-471d-b13e-06ee59406132" providerId="ADAL" clId="{23BAF5E1-CBFF-47F9-A03A-37FA0342C3D9}" dt="2026-03-25T12:40:28.378" v="1" actId="2696"/>
        <pc:sldMkLst>
          <pc:docMk/>
          <pc:sldMk cId="1134303946" sldId="310"/>
        </pc:sldMkLst>
      </pc:sldChg>
      <pc:sldChg chg="add">
        <pc:chgData name="Adonna Arias" userId="81284a2e-2341-471d-b13e-06ee59406132" providerId="ADAL" clId="{23BAF5E1-CBFF-47F9-A03A-37FA0342C3D9}" dt="2026-03-25T12:40:24.747" v="0"/>
        <pc:sldMkLst>
          <pc:docMk/>
          <pc:sldMk cId="2322713158" sldId="320"/>
        </pc:sldMkLst>
      </pc:sldChg>
    </pc:docChg>
  </pc:docChgLst>
</pc:chgInfo>
</file>

<file path=ppt/comments/modernComment_13C_FDBE52EA.xml><?xml version="1.0" encoding="utf-8"?>
<p188:cmLst xmlns:a="http://schemas.openxmlformats.org/drawingml/2006/main" xmlns:r="http://schemas.openxmlformats.org/officeDocument/2006/relationships" xmlns:p188="http://schemas.microsoft.com/office/powerpoint/2018/8/main">
  <p188:cm id="{3DEE0F74-0EB0-4B82-B2A0-DC2E2FA56EBC}" authorId="{7B1B1F0F-ACED-7B65-FCF9-DDA56FDF9E77}" created="2025-04-09T13:09:44.051">
    <pc:sldMkLst xmlns:pc="http://schemas.microsoft.com/office/powerpoint/2013/main/command">
      <pc:docMk/>
      <pc:sldMk cId="590937454" sldId="256"/>
    </pc:sldMkLst>
    <p188:txBody>
      <a:bodyPr/>
      <a:lstStyle/>
      <a:p>
        <a:r>
          <a:rPr lang="en-US"/>
          <a:t>Please click "File"- "Create A Copy" or download before you start adding your slides!! If you accidentally get info in this template, please email Jess or I and we can fix it.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svg"/><Relationship Id="rId1" Type="http://schemas.openxmlformats.org/officeDocument/2006/relationships/image" Target="../media/image41.svg"/></Relationships>
</file>

<file path=ppt/diagrams/_rels/data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svg"/><Relationship Id="rId1" Type="http://schemas.openxmlformats.org/officeDocument/2006/relationships/image" Target="../media/image48.svg"/><Relationship Id="rId4" Type="http://schemas.openxmlformats.org/officeDocument/2006/relationships/image" Target="../media/image51.svg"/></Relationships>
</file>

<file path=ppt/diagrams/_rels/data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svg"/><Relationship Id="rId1" Type="http://schemas.openxmlformats.org/officeDocument/2006/relationships/image" Target="../media/image52.sv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svg"/><Relationship Id="rId1" Type="http://schemas.openxmlformats.org/officeDocument/2006/relationships/image" Target="../media/image4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svg"/><Relationship Id="rId1" Type="http://schemas.openxmlformats.org/officeDocument/2006/relationships/image" Target="../media/image48.svg"/><Relationship Id="rId4" Type="http://schemas.openxmlformats.org/officeDocument/2006/relationships/image" Target="../media/image5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svg"/><Relationship Id="rId1" Type="http://schemas.openxmlformats.org/officeDocument/2006/relationships/image" Target="../media/image52.sv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9833B3-E9EE-4F90-8AC2-286192A8CFC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DE3DA16-603C-4740-8882-5C30EE64CF1A}">
      <dgm:prSet/>
      <dgm:spPr/>
      <dgm:t>
        <a:bodyPr/>
        <a:lstStyle/>
        <a:p>
          <a:r>
            <a:rPr lang="en-US"/>
            <a:t>Companies currently using Microsoft Dynamics GP and considering a move to Business Central (BC).</a:t>
          </a:r>
        </a:p>
      </dgm:t>
    </dgm:pt>
    <dgm:pt modelId="{9C0CD37D-6286-444B-A040-7E70E387D5AA}" type="parTrans" cxnId="{2422000F-EFD7-4CB1-8362-C12D6D777E42}">
      <dgm:prSet/>
      <dgm:spPr/>
      <dgm:t>
        <a:bodyPr/>
        <a:lstStyle/>
        <a:p>
          <a:endParaRPr lang="en-US"/>
        </a:p>
      </dgm:t>
    </dgm:pt>
    <dgm:pt modelId="{B985C2F1-DBEC-43FE-AB19-A53E61DA59B1}" type="sibTrans" cxnId="{2422000F-EFD7-4CB1-8362-C12D6D777E42}">
      <dgm:prSet/>
      <dgm:spPr/>
      <dgm:t>
        <a:bodyPr/>
        <a:lstStyle/>
        <a:p>
          <a:endParaRPr lang="en-US"/>
        </a:p>
      </dgm:t>
    </dgm:pt>
    <dgm:pt modelId="{D9468BE7-EEC0-40FD-BC9C-8C8C7B843830}">
      <dgm:prSet/>
      <dgm:spPr/>
      <dgm:t>
        <a:bodyPr/>
        <a:lstStyle/>
        <a:p>
          <a:r>
            <a:rPr lang="en-US"/>
            <a:t>Teams who want to understand how their existing GP framework translates into BC and why it isn’t a one‑to‑one transition.</a:t>
          </a:r>
        </a:p>
      </dgm:t>
    </dgm:pt>
    <dgm:pt modelId="{052A60B9-C56C-43EB-B44F-9FF5E0B5B138}" type="parTrans" cxnId="{B0BFAE3B-FEA4-4B6E-A956-FEACB8BC3912}">
      <dgm:prSet/>
      <dgm:spPr/>
      <dgm:t>
        <a:bodyPr/>
        <a:lstStyle/>
        <a:p>
          <a:endParaRPr lang="en-US"/>
        </a:p>
      </dgm:t>
    </dgm:pt>
    <dgm:pt modelId="{096ACB8C-6388-4595-A42F-2249AD06E66B}" type="sibTrans" cxnId="{B0BFAE3B-FEA4-4B6E-A956-FEACB8BC3912}">
      <dgm:prSet/>
      <dgm:spPr/>
      <dgm:t>
        <a:bodyPr/>
        <a:lstStyle/>
        <a:p>
          <a:endParaRPr lang="en-US"/>
        </a:p>
      </dgm:t>
    </dgm:pt>
    <dgm:pt modelId="{744CFDE4-584E-451C-896A-D5740F7A1C66}">
      <dgm:prSet/>
      <dgm:spPr/>
      <dgm:t>
        <a:bodyPr/>
        <a:lstStyle/>
        <a:p>
          <a:r>
            <a:rPr lang="en-US"/>
            <a:t>Users who have reviewed BC before and felt overwhelmed by dimensions or how they fit into reporting.</a:t>
          </a:r>
        </a:p>
      </dgm:t>
    </dgm:pt>
    <dgm:pt modelId="{FDCC67FF-844C-4D9A-AA30-2C99CCBA9182}" type="parTrans" cxnId="{A3A94C75-0972-4C4D-995E-612B313360A5}">
      <dgm:prSet/>
      <dgm:spPr/>
      <dgm:t>
        <a:bodyPr/>
        <a:lstStyle/>
        <a:p>
          <a:endParaRPr lang="en-US"/>
        </a:p>
      </dgm:t>
    </dgm:pt>
    <dgm:pt modelId="{639CCE1B-64E7-4D6D-8523-45F6716A1E56}" type="sibTrans" cxnId="{A3A94C75-0972-4C4D-995E-612B313360A5}">
      <dgm:prSet/>
      <dgm:spPr/>
      <dgm:t>
        <a:bodyPr/>
        <a:lstStyle/>
        <a:p>
          <a:endParaRPr lang="en-US"/>
        </a:p>
      </dgm:t>
    </dgm:pt>
    <dgm:pt modelId="{E7857AC7-1F6B-462B-8B6F-4EB1E9C856F2}" type="pres">
      <dgm:prSet presAssocID="{AB9833B3-E9EE-4F90-8AC2-286192A8CFCF}" presName="root" presStyleCnt="0">
        <dgm:presLayoutVars>
          <dgm:dir/>
          <dgm:resizeHandles val="exact"/>
        </dgm:presLayoutVars>
      </dgm:prSet>
      <dgm:spPr/>
    </dgm:pt>
    <dgm:pt modelId="{9C76A03D-B0E5-4053-8B37-CC2D08181A2C}" type="pres">
      <dgm:prSet presAssocID="{CDE3DA16-603C-4740-8882-5C30EE64CF1A}" presName="compNode" presStyleCnt="0"/>
      <dgm:spPr/>
    </dgm:pt>
    <dgm:pt modelId="{4247AD45-0BD2-49DD-BB8D-46562EFD64DE}" type="pres">
      <dgm:prSet presAssocID="{CDE3DA16-603C-4740-8882-5C30EE64CF1A}" presName="bgRect" presStyleLbl="bgShp" presStyleIdx="0" presStyleCnt="3"/>
      <dgm:spPr/>
    </dgm:pt>
    <dgm:pt modelId="{03FFCC04-70E7-4D46-877B-8E4E756D88E8}" type="pres">
      <dgm:prSet presAssocID="{CDE3DA16-603C-4740-8882-5C30EE64CF1A}"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ierarchy"/>
        </a:ext>
      </dgm:extLst>
    </dgm:pt>
    <dgm:pt modelId="{68C8C269-99FB-4D22-8430-218F4EC880AA}" type="pres">
      <dgm:prSet presAssocID="{CDE3DA16-603C-4740-8882-5C30EE64CF1A}" presName="spaceRect" presStyleCnt="0"/>
      <dgm:spPr/>
    </dgm:pt>
    <dgm:pt modelId="{F0F566FF-46CD-4A79-BD50-4CB57FFA479F}" type="pres">
      <dgm:prSet presAssocID="{CDE3DA16-603C-4740-8882-5C30EE64CF1A}" presName="parTx" presStyleLbl="revTx" presStyleIdx="0" presStyleCnt="3">
        <dgm:presLayoutVars>
          <dgm:chMax val="0"/>
          <dgm:chPref val="0"/>
        </dgm:presLayoutVars>
      </dgm:prSet>
      <dgm:spPr/>
    </dgm:pt>
    <dgm:pt modelId="{CF8CEC3B-C2BD-49B5-9A15-32C3F46F6092}" type="pres">
      <dgm:prSet presAssocID="{B985C2F1-DBEC-43FE-AB19-A53E61DA59B1}" presName="sibTrans" presStyleCnt="0"/>
      <dgm:spPr/>
    </dgm:pt>
    <dgm:pt modelId="{BBE3A219-9F9F-4394-BA64-6AB2AE3CF157}" type="pres">
      <dgm:prSet presAssocID="{D9468BE7-EEC0-40FD-BC9C-8C8C7B843830}" presName="compNode" presStyleCnt="0"/>
      <dgm:spPr/>
    </dgm:pt>
    <dgm:pt modelId="{F7C9C920-9241-4B3E-8631-ABA6526C58A8}" type="pres">
      <dgm:prSet presAssocID="{D9468BE7-EEC0-40FD-BC9C-8C8C7B843830}" presName="bgRect" presStyleLbl="bgShp" presStyleIdx="1" presStyleCnt="3"/>
      <dgm:spPr/>
    </dgm:pt>
    <dgm:pt modelId="{73A0E876-3BAD-46C8-8340-DE3A727CCA43}" type="pres">
      <dgm:prSet presAssocID="{D9468BE7-EEC0-40FD-BC9C-8C8C7B843830}"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owchart"/>
        </a:ext>
      </dgm:extLst>
    </dgm:pt>
    <dgm:pt modelId="{738F3B3D-CEE3-4C28-B9C1-4F8F9B998A5E}" type="pres">
      <dgm:prSet presAssocID="{D9468BE7-EEC0-40FD-BC9C-8C8C7B843830}" presName="spaceRect" presStyleCnt="0"/>
      <dgm:spPr/>
    </dgm:pt>
    <dgm:pt modelId="{7B0DF6BA-586B-4440-A81F-35AD36BA3814}" type="pres">
      <dgm:prSet presAssocID="{D9468BE7-EEC0-40FD-BC9C-8C8C7B843830}" presName="parTx" presStyleLbl="revTx" presStyleIdx="1" presStyleCnt="3">
        <dgm:presLayoutVars>
          <dgm:chMax val="0"/>
          <dgm:chPref val="0"/>
        </dgm:presLayoutVars>
      </dgm:prSet>
      <dgm:spPr/>
    </dgm:pt>
    <dgm:pt modelId="{0E2ADF98-228B-4FF8-8716-BE8AECFC728D}" type="pres">
      <dgm:prSet presAssocID="{096ACB8C-6388-4595-A42F-2249AD06E66B}" presName="sibTrans" presStyleCnt="0"/>
      <dgm:spPr/>
    </dgm:pt>
    <dgm:pt modelId="{1E70D4EA-34C9-4ADF-BE69-4D161B524BC6}" type="pres">
      <dgm:prSet presAssocID="{744CFDE4-584E-451C-896A-D5740F7A1C66}" presName="compNode" presStyleCnt="0"/>
      <dgm:spPr/>
    </dgm:pt>
    <dgm:pt modelId="{34C75803-06B7-4707-806A-6353EB90C814}" type="pres">
      <dgm:prSet presAssocID="{744CFDE4-584E-451C-896A-D5740F7A1C66}" presName="bgRect" presStyleLbl="bgShp" presStyleIdx="2" presStyleCnt="3"/>
      <dgm:spPr/>
    </dgm:pt>
    <dgm:pt modelId="{B6BCED9D-1EA5-4799-A850-6B573B4B701A}" type="pres">
      <dgm:prSet presAssocID="{744CFDE4-584E-451C-896A-D5740F7A1C66}"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Influencer"/>
        </a:ext>
      </dgm:extLst>
    </dgm:pt>
    <dgm:pt modelId="{60AF496B-FAC1-4213-8FC9-97D3AD10F5A5}" type="pres">
      <dgm:prSet presAssocID="{744CFDE4-584E-451C-896A-D5740F7A1C66}" presName="spaceRect" presStyleCnt="0"/>
      <dgm:spPr/>
    </dgm:pt>
    <dgm:pt modelId="{98A7AE4C-A017-436B-B37B-A4BFFFBFC186}" type="pres">
      <dgm:prSet presAssocID="{744CFDE4-584E-451C-896A-D5740F7A1C66}" presName="parTx" presStyleLbl="revTx" presStyleIdx="2" presStyleCnt="3">
        <dgm:presLayoutVars>
          <dgm:chMax val="0"/>
          <dgm:chPref val="0"/>
        </dgm:presLayoutVars>
      </dgm:prSet>
      <dgm:spPr/>
    </dgm:pt>
  </dgm:ptLst>
  <dgm:cxnLst>
    <dgm:cxn modelId="{4BA3890B-F8E6-4CED-9454-28F49974C242}" type="presOf" srcId="{CDE3DA16-603C-4740-8882-5C30EE64CF1A}" destId="{F0F566FF-46CD-4A79-BD50-4CB57FFA479F}" srcOrd="0" destOrd="0" presId="urn:microsoft.com/office/officeart/2018/2/layout/IconVerticalSolidList"/>
    <dgm:cxn modelId="{2422000F-EFD7-4CB1-8362-C12D6D777E42}" srcId="{AB9833B3-E9EE-4F90-8AC2-286192A8CFCF}" destId="{CDE3DA16-603C-4740-8882-5C30EE64CF1A}" srcOrd="0" destOrd="0" parTransId="{9C0CD37D-6286-444B-A040-7E70E387D5AA}" sibTransId="{B985C2F1-DBEC-43FE-AB19-A53E61DA59B1}"/>
    <dgm:cxn modelId="{A46B7528-1930-4957-97C6-1572D7266683}" type="presOf" srcId="{AB9833B3-E9EE-4F90-8AC2-286192A8CFCF}" destId="{E7857AC7-1F6B-462B-8B6F-4EB1E9C856F2}" srcOrd="0" destOrd="0" presId="urn:microsoft.com/office/officeart/2018/2/layout/IconVerticalSolidList"/>
    <dgm:cxn modelId="{B0BFAE3B-FEA4-4B6E-A956-FEACB8BC3912}" srcId="{AB9833B3-E9EE-4F90-8AC2-286192A8CFCF}" destId="{D9468BE7-EEC0-40FD-BC9C-8C8C7B843830}" srcOrd="1" destOrd="0" parTransId="{052A60B9-C56C-43EB-B44F-9FF5E0B5B138}" sibTransId="{096ACB8C-6388-4595-A42F-2249AD06E66B}"/>
    <dgm:cxn modelId="{A3A94C75-0972-4C4D-995E-612B313360A5}" srcId="{AB9833B3-E9EE-4F90-8AC2-286192A8CFCF}" destId="{744CFDE4-584E-451C-896A-D5740F7A1C66}" srcOrd="2" destOrd="0" parTransId="{FDCC67FF-844C-4D9A-AA30-2C99CCBA9182}" sibTransId="{639CCE1B-64E7-4D6D-8523-45F6716A1E56}"/>
    <dgm:cxn modelId="{3E48D7A8-9A90-4848-BB96-958DBA0B20DD}" type="presOf" srcId="{744CFDE4-584E-451C-896A-D5740F7A1C66}" destId="{98A7AE4C-A017-436B-B37B-A4BFFFBFC186}" srcOrd="0" destOrd="0" presId="urn:microsoft.com/office/officeart/2018/2/layout/IconVerticalSolidList"/>
    <dgm:cxn modelId="{B8149FE5-1453-4734-81D5-F83AFC80B8C9}" type="presOf" srcId="{D9468BE7-EEC0-40FD-BC9C-8C8C7B843830}" destId="{7B0DF6BA-586B-4440-A81F-35AD36BA3814}" srcOrd="0" destOrd="0" presId="urn:microsoft.com/office/officeart/2018/2/layout/IconVerticalSolidList"/>
    <dgm:cxn modelId="{E7A68CD4-3456-4AE0-BD46-8B9E6ABA6FEB}" type="presParOf" srcId="{E7857AC7-1F6B-462B-8B6F-4EB1E9C856F2}" destId="{9C76A03D-B0E5-4053-8B37-CC2D08181A2C}" srcOrd="0" destOrd="0" presId="urn:microsoft.com/office/officeart/2018/2/layout/IconVerticalSolidList"/>
    <dgm:cxn modelId="{6D8AE97B-F6EA-4E1F-98A1-4BFFC91355A2}" type="presParOf" srcId="{9C76A03D-B0E5-4053-8B37-CC2D08181A2C}" destId="{4247AD45-0BD2-49DD-BB8D-46562EFD64DE}" srcOrd="0" destOrd="0" presId="urn:microsoft.com/office/officeart/2018/2/layout/IconVerticalSolidList"/>
    <dgm:cxn modelId="{187D4B8A-4799-4872-86B3-6C456CE6DB9D}" type="presParOf" srcId="{9C76A03D-B0E5-4053-8B37-CC2D08181A2C}" destId="{03FFCC04-70E7-4D46-877B-8E4E756D88E8}" srcOrd="1" destOrd="0" presId="urn:microsoft.com/office/officeart/2018/2/layout/IconVerticalSolidList"/>
    <dgm:cxn modelId="{AF489222-C6E3-455F-9F49-235760CB28F8}" type="presParOf" srcId="{9C76A03D-B0E5-4053-8B37-CC2D08181A2C}" destId="{68C8C269-99FB-4D22-8430-218F4EC880AA}" srcOrd="2" destOrd="0" presId="urn:microsoft.com/office/officeart/2018/2/layout/IconVerticalSolidList"/>
    <dgm:cxn modelId="{9E889B2F-246B-4505-90AB-9A040EC46F96}" type="presParOf" srcId="{9C76A03D-B0E5-4053-8B37-CC2D08181A2C}" destId="{F0F566FF-46CD-4A79-BD50-4CB57FFA479F}" srcOrd="3" destOrd="0" presId="urn:microsoft.com/office/officeart/2018/2/layout/IconVerticalSolidList"/>
    <dgm:cxn modelId="{AE5161E3-BBB9-4E68-AB09-82F2EA3AD1AD}" type="presParOf" srcId="{E7857AC7-1F6B-462B-8B6F-4EB1E9C856F2}" destId="{CF8CEC3B-C2BD-49B5-9A15-32C3F46F6092}" srcOrd="1" destOrd="0" presId="urn:microsoft.com/office/officeart/2018/2/layout/IconVerticalSolidList"/>
    <dgm:cxn modelId="{5E9A5133-446F-40DC-B393-D31BEBA575CA}" type="presParOf" srcId="{E7857AC7-1F6B-462B-8B6F-4EB1E9C856F2}" destId="{BBE3A219-9F9F-4394-BA64-6AB2AE3CF157}" srcOrd="2" destOrd="0" presId="urn:microsoft.com/office/officeart/2018/2/layout/IconVerticalSolidList"/>
    <dgm:cxn modelId="{4252377F-5A1E-4283-8BC8-B3CE0255E352}" type="presParOf" srcId="{BBE3A219-9F9F-4394-BA64-6AB2AE3CF157}" destId="{F7C9C920-9241-4B3E-8631-ABA6526C58A8}" srcOrd="0" destOrd="0" presId="urn:microsoft.com/office/officeart/2018/2/layout/IconVerticalSolidList"/>
    <dgm:cxn modelId="{3F29C4B7-751B-469A-BCE9-8826D643B745}" type="presParOf" srcId="{BBE3A219-9F9F-4394-BA64-6AB2AE3CF157}" destId="{73A0E876-3BAD-46C8-8340-DE3A727CCA43}" srcOrd="1" destOrd="0" presId="urn:microsoft.com/office/officeart/2018/2/layout/IconVerticalSolidList"/>
    <dgm:cxn modelId="{41E21DEA-250E-4F70-B046-275A18FDC21E}" type="presParOf" srcId="{BBE3A219-9F9F-4394-BA64-6AB2AE3CF157}" destId="{738F3B3D-CEE3-4C28-B9C1-4F8F9B998A5E}" srcOrd="2" destOrd="0" presId="urn:microsoft.com/office/officeart/2018/2/layout/IconVerticalSolidList"/>
    <dgm:cxn modelId="{715C898C-1EBD-4692-A952-66BDD25A5064}" type="presParOf" srcId="{BBE3A219-9F9F-4394-BA64-6AB2AE3CF157}" destId="{7B0DF6BA-586B-4440-A81F-35AD36BA3814}" srcOrd="3" destOrd="0" presId="urn:microsoft.com/office/officeart/2018/2/layout/IconVerticalSolidList"/>
    <dgm:cxn modelId="{C1363553-1A2C-4C97-8D5F-C86F98BEA0C6}" type="presParOf" srcId="{E7857AC7-1F6B-462B-8B6F-4EB1E9C856F2}" destId="{0E2ADF98-228B-4FF8-8716-BE8AECFC728D}" srcOrd="3" destOrd="0" presId="urn:microsoft.com/office/officeart/2018/2/layout/IconVerticalSolidList"/>
    <dgm:cxn modelId="{8E4679E4-2300-4F0D-B4B7-DE3D747DB9E5}" type="presParOf" srcId="{E7857AC7-1F6B-462B-8B6F-4EB1E9C856F2}" destId="{1E70D4EA-34C9-4ADF-BE69-4D161B524BC6}" srcOrd="4" destOrd="0" presId="urn:microsoft.com/office/officeart/2018/2/layout/IconVerticalSolidList"/>
    <dgm:cxn modelId="{D9570F71-A295-4C9E-8786-6EBB12AE8EF3}" type="presParOf" srcId="{1E70D4EA-34C9-4ADF-BE69-4D161B524BC6}" destId="{34C75803-06B7-4707-806A-6353EB90C814}" srcOrd="0" destOrd="0" presId="urn:microsoft.com/office/officeart/2018/2/layout/IconVerticalSolidList"/>
    <dgm:cxn modelId="{931C3672-9FBA-489B-8B0E-DAB9F5C82DA1}" type="presParOf" srcId="{1E70D4EA-34C9-4ADF-BE69-4D161B524BC6}" destId="{B6BCED9D-1EA5-4799-A850-6B573B4B701A}" srcOrd="1" destOrd="0" presId="urn:microsoft.com/office/officeart/2018/2/layout/IconVerticalSolidList"/>
    <dgm:cxn modelId="{6B68AEDF-0705-43EC-8BBB-1C2E4B8EA127}" type="presParOf" srcId="{1E70D4EA-34C9-4ADF-BE69-4D161B524BC6}" destId="{60AF496B-FAC1-4213-8FC9-97D3AD10F5A5}" srcOrd="2" destOrd="0" presId="urn:microsoft.com/office/officeart/2018/2/layout/IconVerticalSolidList"/>
    <dgm:cxn modelId="{F6A95750-4376-4A45-AEE2-E44030780B26}" type="presParOf" srcId="{1E70D4EA-34C9-4ADF-BE69-4D161B524BC6}" destId="{98A7AE4C-A017-436B-B37B-A4BFFFBFC1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B354032-80CA-4C2F-A60B-BB55BFCB5FA7}" type="doc">
      <dgm:prSet loTypeId="urn:microsoft.com/office/officeart/2005/8/layout/StepDownProcess" loCatId="process" qsTypeId="urn:microsoft.com/office/officeart/2005/8/quickstyle/simple1" qsCatId="simple" csTypeId="urn:microsoft.com/office/officeart/2005/8/colors/accent2_2" csCatId="accent2" phldr="1"/>
      <dgm:spPr/>
      <dgm:t>
        <a:bodyPr/>
        <a:lstStyle/>
        <a:p>
          <a:endParaRPr lang="en-US"/>
        </a:p>
      </dgm:t>
    </dgm:pt>
    <dgm:pt modelId="{2DD2BFF0-2AC0-4868-BE64-472E00DD62C2}">
      <dgm:prSet phldrT="[Text]" phldr="0"/>
      <dgm:spPr/>
      <dgm:t>
        <a:bodyPr/>
        <a:lstStyle/>
        <a:p>
          <a:r>
            <a:rPr lang="en-US"/>
            <a:t>Class Setup</a:t>
          </a:r>
        </a:p>
      </dgm:t>
    </dgm:pt>
    <dgm:pt modelId="{1EA19797-FE09-4967-A50C-011172B9819C}" type="parTrans" cxnId="{FDDDEF65-EA7B-47E2-967E-3C401339E8E1}">
      <dgm:prSet/>
      <dgm:spPr/>
      <dgm:t>
        <a:bodyPr/>
        <a:lstStyle/>
        <a:p>
          <a:endParaRPr lang="en-US"/>
        </a:p>
      </dgm:t>
    </dgm:pt>
    <dgm:pt modelId="{6A194288-2993-49BC-8069-7C3A424CD316}" type="sibTrans" cxnId="{FDDDEF65-EA7B-47E2-967E-3C401339E8E1}">
      <dgm:prSet/>
      <dgm:spPr/>
      <dgm:t>
        <a:bodyPr/>
        <a:lstStyle/>
        <a:p>
          <a:endParaRPr lang="en-US"/>
        </a:p>
      </dgm:t>
    </dgm:pt>
    <dgm:pt modelId="{EF21244F-B53B-472D-9F64-8D8A68D1AAC3}">
      <dgm:prSet phldrT="[Text]" phldr="0"/>
      <dgm:spPr/>
      <dgm:t>
        <a:bodyPr/>
        <a:lstStyle/>
        <a:p>
          <a:r>
            <a:rPr lang="en-US"/>
            <a:t>Maintenance Card Setup</a:t>
          </a:r>
        </a:p>
      </dgm:t>
    </dgm:pt>
    <dgm:pt modelId="{B5733C6F-AEF6-48C3-A19C-DF721A5442A4}" type="parTrans" cxnId="{0C5B04CB-FED7-4175-B1F9-C43480F886A2}">
      <dgm:prSet/>
      <dgm:spPr/>
      <dgm:t>
        <a:bodyPr/>
        <a:lstStyle/>
        <a:p>
          <a:endParaRPr lang="en-US"/>
        </a:p>
      </dgm:t>
    </dgm:pt>
    <dgm:pt modelId="{0C664F4E-EED5-420D-8C00-EB1A83774D40}" type="sibTrans" cxnId="{0C5B04CB-FED7-4175-B1F9-C43480F886A2}">
      <dgm:prSet/>
      <dgm:spPr/>
      <dgm:t>
        <a:bodyPr/>
        <a:lstStyle/>
        <a:p>
          <a:endParaRPr lang="en-US"/>
        </a:p>
      </dgm:t>
    </dgm:pt>
    <dgm:pt modelId="{6F2B1101-E41B-4C2B-9FBC-2360FCBC6BAD}">
      <dgm:prSet phldrT="[Text]" phldr="0"/>
      <dgm:spPr/>
      <dgm:t>
        <a:bodyPr/>
        <a:lstStyle/>
        <a:p>
          <a:r>
            <a:rPr lang="en-US"/>
            <a:t>General Posting Setup</a:t>
          </a:r>
        </a:p>
      </dgm:t>
    </dgm:pt>
    <dgm:pt modelId="{453FB1FC-6779-44FD-9168-4682EA187C75}" type="parTrans" cxnId="{53F747B4-5849-403B-A126-7D5BF20D37FC}">
      <dgm:prSet/>
      <dgm:spPr/>
      <dgm:t>
        <a:bodyPr/>
        <a:lstStyle/>
        <a:p>
          <a:endParaRPr lang="en-US"/>
        </a:p>
      </dgm:t>
    </dgm:pt>
    <dgm:pt modelId="{855C99DB-98FF-4604-961A-A468ABF3C44E}" type="sibTrans" cxnId="{53F747B4-5849-403B-A126-7D5BF20D37FC}">
      <dgm:prSet/>
      <dgm:spPr/>
      <dgm:t>
        <a:bodyPr/>
        <a:lstStyle/>
        <a:p>
          <a:endParaRPr lang="en-US"/>
        </a:p>
      </dgm:t>
    </dgm:pt>
    <dgm:pt modelId="{732B4761-4A61-4CF9-9A3B-352A1EF07CB7}" type="pres">
      <dgm:prSet presAssocID="{EB354032-80CA-4C2F-A60B-BB55BFCB5FA7}" presName="rootnode" presStyleCnt="0">
        <dgm:presLayoutVars>
          <dgm:chMax/>
          <dgm:chPref/>
          <dgm:dir/>
          <dgm:animLvl val="lvl"/>
        </dgm:presLayoutVars>
      </dgm:prSet>
      <dgm:spPr/>
    </dgm:pt>
    <dgm:pt modelId="{220BCEAD-4E1A-4492-9F3D-171B19CD492C}" type="pres">
      <dgm:prSet presAssocID="{2DD2BFF0-2AC0-4868-BE64-472E00DD62C2}" presName="composite" presStyleCnt="0"/>
      <dgm:spPr/>
    </dgm:pt>
    <dgm:pt modelId="{4BD789CB-93EA-4CA3-A794-8646CA0B59E8}" type="pres">
      <dgm:prSet presAssocID="{2DD2BFF0-2AC0-4868-BE64-472E00DD62C2}" presName="bentUpArrow1" presStyleLbl="alignImgPlace1" presStyleIdx="0" presStyleCnt="2"/>
      <dgm:spPr/>
    </dgm:pt>
    <dgm:pt modelId="{7148FCAC-0A23-4EB2-8EEF-276E9C9BC49F}" type="pres">
      <dgm:prSet presAssocID="{2DD2BFF0-2AC0-4868-BE64-472E00DD62C2}" presName="ParentText" presStyleLbl="node1" presStyleIdx="0" presStyleCnt="3">
        <dgm:presLayoutVars>
          <dgm:chMax val="1"/>
          <dgm:chPref val="1"/>
          <dgm:bulletEnabled val="1"/>
        </dgm:presLayoutVars>
      </dgm:prSet>
      <dgm:spPr/>
    </dgm:pt>
    <dgm:pt modelId="{454338C1-62E7-48A3-9839-A6162796638E}" type="pres">
      <dgm:prSet presAssocID="{2DD2BFF0-2AC0-4868-BE64-472E00DD62C2}" presName="ChildText" presStyleLbl="revTx" presStyleIdx="0" presStyleCnt="2">
        <dgm:presLayoutVars>
          <dgm:chMax val="0"/>
          <dgm:chPref val="0"/>
          <dgm:bulletEnabled val="1"/>
        </dgm:presLayoutVars>
      </dgm:prSet>
      <dgm:spPr/>
    </dgm:pt>
    <dgm:pt modelId="{6308384F-74D8-4352-A02A-B1ADBA952B99}" type="pres">
      <dgm:prSet presAssocID="{6A194288-2993-49BC-8069-7C3A424CD316}" presName="sibTrans" presStyleCnt="0"/>
      <dgm:spPr/>
    </dgm:pt>
    <dgm:pt modelId="{B514F3DD-2B78-4AE2-A3F7-2DD46FA72B15}" type="pres">
      <dgm:prSet presAssocID="{EF21244F-B53B-472D-9F64-8D8A68D1AAC3}" presName="composite" presStyleCnt="0"/>
      <dgm:spPr/>
    </dgm:pt>
    <dgm:pt modelId="{BF156830-1C15-43ED-AB18-99D3CE0B17ED}" type="pres">
      <dgm:prSet presAssocID="{EF21244F-B53B-472D-9F64-8D8A68D1AAC3}" presName="bentUpArrow1" presStyleLbl="alignImgPlace1" presStyleIdx="1" presStyleCnt="2"/>
      <dgm:spPr/>
    </dgm:pt>
    <dgm:pt modelId="{80B77792-19E1-4738-AFE6-DF0E74D7608B}" type="pres">
      <dgm:prSet presAssocID="{EF21244F-B53B-472D-9F64-8D8A68D1AAC3}" presName="ParentText" presStyleLbl="node1" presStyleIdx="1" presStyleCnt="3">
        <dgm:presLayoutVars>
          <dgm:chMax val="1"/>
          <dgm:chPref val="1"/>
          <dgm:bulletEnabled val="1"/>
        </dgm:presLayoutVars>
      </dgm:prSet>
      <dgm:spPr/>
    </dgm:pt>
    <dgm:pt modelId="{4EEB8B73-4B6D-4D5A-B17C-B7D328097F70}" type="pres">
      <dgm:prSet presAssocID="{EF21244F-B53B-472D-9F64-8D8A68D1AAC3}" presName="ChildText" presStyleLbl="revTx" presStyleIdx="1" presStyleCnt="2">
        <dgm:presLayoutVars>
          <dgm:chMax val="0"/>
          <dgm:chPref val="0"/>
          <dgm:bulletEnabled val="1"/>
        </dgm:presLayoutVars>
      </dgm:prSet>
      <dgm:spPr/>
    </dgm:pt>
    <dgm:pt modelId="{579E3AE1-75C6-4269-A83E-60B3E1CB77B2}" type="pres">
      <dgm:prSet presAssocID="{0C664F4E-EED5-420D-8C00-EB1A83774D40}" presName="sibTrans" presStyleCnt="0"/>
      <dgm:spPr/>
    </dgm:pt>
    <dgm:pt modelId="{0CF632FE-DCF5-4FF4-B114-07EAD3240969}" type="pres">
      <dgm:prSet presAssocID="{6F2B1101-E41B-4C2B-9FBC-2360FCBC6BAD}" presName="composite" presStyleCnt="0"/>
      <dgm:spPr/>
    </dgm:pt>
    <dgm:pt modelId="{7433394F-05B3-4D19-B91E-BDD04C56B83D}" type="pres">
      <dgm:prSet presAssocID="{6F2B1101-E41B-4C2B-9FBC-2360FCBC6BAD}" presName="ParentText" presStyleLbl="node1" presStyleIdx="2" presStyleCnt="3">
        <dgm:presLayoutVars>
          <dgm:chMax val="1"/>
          <dgm:chPref val="1"/>
          <dgm:bulletEnabled val="1"/>
        </dgm:presLayoutVars>
      </dgm:prSet>
      <dgm:spPr/>
    </dgm:pt>
  </dgm:ptLst>
  <dgm:cxnLst>
    <dgm:cxn modelId="{336FC11D-F8C4-427F-95B3-8550CD3B38DB}" type="presOf" srcId="{EF21244F-B53B-472D-9F64-8D8A68D1AAC3}" destId="{80B77792-19E1-4738-AFE6-DF0E74D7608B}" srcOrd="0" destOrd="0" presId="urn:microsoft.com/office/officeart/2005/8/layout/StepDownProcess"/>
    <dgm:cxn modelId="{FDDDEF65-EA7B-47E2-967E-3C401339E8E1}" srcId="{EB354032-80CA-4C2F-A60B-BB55BFCB5FA7}" destId="{2DD2BFF0-2AC0-4868-BE64-472E00DD62C2}" srcOrd="0" destOrd="0" parTransId="{1EA19797-FE09-4967-A50C-011172B9819C}" sibTransId="{6A194288-2993-49BC-8069-7C3A424CD316}"/>
    <dgm:cxn modelId="{4954DF6D-E095-42E4-A739-7C75C2BD0952}" type="presOf" srcId="{6F2B1101-E41B-4C2B-9FBC-2360FCBC6BAD}" destId="{7433394F-05B3-4D19-B91E-BDD04C56B83D}" srcOrd="0" destOrd="0" presId="urn:microsoft.com/office/officeart/2005/8/layout/StepDownProcess"/>
    <dgm:cxn modelId="{53F747B4-5849-403B-A126-7D5BF20D37FC}" srcId="{EB354032-80CA-4C2F-A60B-BB55BFCB5FA7}" destId="{6F2B1101-E41B-4C2B-9FBC-2360FCBC6BAD}" srcOrd="2" destOrd="0" parTransId="{453FB1FC-6779-44FD-9168-4682EA187C75}" sibTransId="{855C99DB-98FF-4604-961A-A468ABF3C44E}"/>
    <dgm:cxn modelId="{FCFC08B9-B571-4D83-B8A1-0D6073F18F7B}" type="presOf" srcId="{EB354032-80CA-4C2F-A60B-BB55BFCB5FA7}" destId="{732B4761-4A61-4CF9-9A3B-352A1EF07CB7}" srcOrd="0" destOrd="0" presId="urn:microsoft.com/office/officeart/2005/8/layout/StepDownProcess"/>
    <dgm:cxn modelId="{0C5B04CB-FED7-4175-B1F9-C43480F886A2}" srcId="{EB354032-80CA-4C2F-A60B-BB55BFCB5FA7}" destId="{EF21244F-B53B-472D-9F64-8D8A68D1AAC3}" srcOrd="1" destOrd="0" parTransId="{B5733C6F-AEF6-48C3-A19C-DF721A5442A4}" sibTransId="{0C664F4E-EED5-420D-8C00-EB1A83774D40}"/>
    <dgm:cxn modelId="{D30B6AF6-B400-4F71-BE5F-034CA07D08AB}" type="presOf" srcId="{2DD2BFF0-2AC0-4868-BE64-472E00DD62C2}" destId="{7148FCAC-0A23-4EB2-8EEF-276E9C9BC49F}" srcOrd="0" destOrd="0" presId="urn:microsoft.com/office/officeart/2005/8/layout/StepDownProcess"/>
    <dgm:cxn modelId="{DDE7D20D-813A-48A5-8C81-655A86EAB1E5}" type="presParOf" srcId="{732B4761-4A61-4CF9-9A3B-352A1EF07CB7}" destId="{220BCEAD-4E1A-4492-9F3D-171B19CD492C}" srcOrd="0" destOrd="0" presId="urn:microsoft.com/office/officeart/2005/8/layout/StepDownProcess"/>
    <dgm:cxn modelId="{27566E1A-E7D1-430E-92BA-FC71AF435AD7}" type="presParOf" srcId="{220BCEAD-4E1A-4492-9F3D-171B19CD492C}" destId="{4BD789CB-93EA-4CA3-A794-8646CA0B59E8}" srcOrd="0" destOrd="0" presId="urn:microsoft.com/office/officeart/2005/8/layout/StepDownProcess"/>
    <dgm:cxn modelId="{01E2045A-447C-4027-931F-AC80A8A5AF6A}" type="presParOf" srcId="{220BCEAD-4E1A-4492-9F3D-171B19CD492C}" destId="{7148FCAC-0A23-4EB2-8EEF-276E9C9BC49F}" srcOrd="1" destOrd="0" presId="urn:microsoft.com/office/officeart/2005/8/layout/StepDownProcess"/>
    <dgm:cxn modelId="{122BB33E-81B4-4403-9B4C-FC1B48C0D61A}" type="presParOf" srcId="{220BCEAD-4E1A-4492-9F3D-171B19CD492C}" destId="{454338C1-62E7-48A3-9839-A6162796638E}" srcOrd="2" destOrd="0" presId="urn:microsoft.com/office/officeart/2005/8/layout/StepDownProcess"/>
    <dgm:cxn modelId="{0C265312-3B9B-41FE-88C7-AAA89CDF01E8}" type="presParOf" srcId="{732B4761-4A61-4CF9-9A3B-352A1EF07CB7}" destId="{6308384F-74D8-4352-A02A-B1ADBA952B99}" srcOrd="1" destOrd="0" presId="urn:microsoft.com/office/officeart/2005/8/layout/StepDownProcess"/>
    <dgm:cxn modelId="{90BA96DB-2263-471A-B0A9-EBAFB8B7FF94}" type="presParOf" srcId="{732B4761-4A61-4CF9-9A3B-352A1EF07CB7}" destId="{B514F3DD-2B78-4AE2-A3F7-2DD46FA72B15}" srcOrd="2" destOrd="0" presId="urn:microsoft.com/office/officeart/2005/8/layout/StepDownProcess"/>
    <dgm:cxn modelId="{4B379C84-34F7-4F12-867C-7ACBE73884DE}" type="presParOf" srcId="{B514F3DD-2B78-4AE2-A3F7-2DD46FA72B15}" destId="{BF156830-1C15-43ED-AB18-99D3CE0B17ED}" srcOrd="0" destOrd="0" presId="urn:microsoft.com/office/officeart/2005/8/layout/StepDownProcess"/>
    <dgm:cxn modelId="{1D7F3849-C458-4558-8E0C-2AD4BC24364F}" type="presParOf" srcId="{B514F3DD-2B78-4AE2-A3F7-2DD46FA72B15}" destId="{80B77792-19E1-4738-AFE6-DF0E74D7608B}" srcOrd="1" destOrd="0" presId="urn:microsoft.com/office/officeart/2005/8/layout/StepDownProcess"/>
    <dgm:cxn modelId="{9434E0A7-A68C-40BD-B2F3-A4577F2034C5}" type="presParOf" srcId="{B514F3DD-2B78-4AE2-A3F7-2DD46FA72B15}" destId="{4EEB8B73-4B6D-4D5A-B17C-B7D328097F70}" srcOrd="2" destOrd="0" presId="urn:microsoft.com/office/officeart/2005/8/layout/StepDownProcess"/>
    <dgm:cxn modelId="{AEFD8B97-A88D-43C0-99A5-B1F629B7396A}" type="presParOf" srcId="{732B4761-4A61-4CF9-9A3B-352A1EF07CB7}" destId="{579E3AE1-75C6-4269-A83E-60B3E1CB77B2}" srcOrd="3" destOrd="0" presId="urn:microsoft.com/office/officeart/2005/8/layout/StepDownProcess"/>
    <dgm:cxn modelId="{584584F3-920D-4B8D-B421-D7636EDB0DA9}" type="presParOf" srcId="{732B4761-4A61-4CF9-9A3B-352A1EF07CB7}" destId="{0CF632FE-DCF5-4FF4-B114-07EAD3240969}" srcOrd="4" destOrd="0" presId="urn:microsoft.com/office/officeart/2005/8/layout/StepDownProcess"/>
    <dgm:cxn modelId="{4B0C4F55-6BAA-4B86-B0D0-8C3DCAAEFE50}" type="presParOf" srcId="{0CF632FE-DCF5-4FF4-B114-07EAD3240969}" destId="{7433394F-05B3-4D19-B91E-BDD04C56B83D}"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2A1ECB-FB50-48F0-B6A5-9ED12ED32B99}" type="doc">
      <dgm:prSet loTypeId="urn:microsoft.com/office/officeart/2005/8/layout/equation1" loCatId="process" qsTypeId="urn:microsoft.com/office/officeart/2005/8/quickstyle/simple5" qsCatId="simple" csTypeId="urn:microsoft.com/office/officeart/2005/8/colors/accent2_2" csCatId="accent2" phldr="1"/>
      <dgm:spPr/>
      <dgm:t>
        <a:bodyPr/>
        <a:lstStyle/>
        <a:p>
          <a:endParaRPr lang="en-US"/>
        </a:p>
      </dgm:t>
    </dgm:pt>
    <dgm:pt modelId="{C6FC11C0-CF47-4575-8FEC-928B12049FA4}">
      <dgm:prSet phldrT="[Text]" custT="1"/>
      <dgm:spPr/>
      <dgm:t>
        <a:bodyPr/>
        <a:lstStyle/>
        <a:p>
          <a:pPr>
            <a:buNone/>
          </a:pPr>
          <a:r>
            <a:rPr lang="en-US" sz="3000"/>
            <a:t>General Business Posting Group</a:t>
          </a:r>
        </a:p>
      </dgm:t>
    </dgm:pt>
    <dgm:pt modelId="{655DF1F0-7920-445E-A794-301F050D01E7}" type="parTrans" cxnId="{184DF36A-CC81-4BE3-926D-0DBEC26D4874}">
      <dgm:prSet/>
      <dgm:spPr/>
      <dgm:t>
        <a:bodyPr/>
        <a:lstStyle/>
        <a:p>
          <a:endParaRPr lang="en-US"/>
        </a:p>
      </dgm:t>
    </dgm:pt>
    <dgm:pt modelId="{B98D473E-6FF8-4C2D-9863-9307D7E8A828}" type="sibTrans" cxnId="{184DF36A-CC81-4BE3-926D-0DBEC26D4874}">
      <dgm:prSet/>
      <dgm:spPr/>
      <dgm:t>
        <a:bodyPr/>
        <a:lstStyle/>
        <a:p>
          <a:endParaRPr lang="en-US"/>
        </a:p>
      </dgm:t>
    </dgm:pt>
    <dgm:pt modelId="{54C10529-C305-4AFF-8564-85F1695E0FF4}">
      <dgm:prSet phldrT="[Text]"/>
      <dgm:spPr/>
      <dgm:t>
        <a:bodyPr/>
        <a:lstStyle/>
        <a:p>
          <a:pPr>
            <a:buNone/>
          </a:pPr>
          <a:r>
            <a:rPr lang="en-US"/>
            <a:t>General Product Posting Group</a:t>
          </a:r>
        </a:p>
      </dgm:t>
    </dgm:pt>
    <dgm:pt modelId="{3A026642-0ED5-4C57-8509-9B4B3F04D210}" type="parTrans" cxnId="{AF444B82-2B26-4AA9-A4C7-17BDB843D6B9}">
      <dgm:prSet/>
      <dgm:spPr/>
      <dgm:t>
        <a:bodyPr/>
        <a:lstStyle/>
        <a:p>
          <a:endParaRPr lang="en-US"/>
        </a:p>
      </dgm:t>
    </dgm:pt>
    <dgm:pt modelId="{5B22F3AA-7CBD-45C3-A8A8-167E680A5174}" type="sibTrans" cxnId="{AF444B82-2B26-4AA9-A4C7-17BDB843D6B9}">
      <dgm:prSet/>
      <dgm:spPr/>
      <dgm:t>
        <a:bodyPr/>
        <a:lstStyle/>
        <a:p>
          <a:endParaRPr lang="en-US"/>
        </a:p>
      </dgm:t>
    </dgm:pt>
    <dgm:pt modelId="{11506ECA-D768-4AE2-921B-66629B815680}">
      <dgm:prSet phldrT="[Text]"/>
      <dgm:spPr/>
      <dgm:t>
        <a:bodyPr/>
        <a:lstStyle/>
        <a:p>
          <a:pPr>
            <a:buNone/>
          </a:pPr>
          <a:r>
            <a:rPr lang="en-US"/>
            <a:t>General Posting Setup</a:t>
          </a:r>
        </a:p>
      </dgm:t>
    </dgm:pt>
    <dgm:pt modelId="{D21950D7-827B-43D7-ACB0-82468EE4D3BD}" type="parTrans" cxnId="{4E11A717-C058-4F6B-8EC1-1E53FE4E6EFC}">
      <dgm:prSet/>
      <dgm:spPr/>
      <dgm:t>
        <a:bodyPr/>
        <a:lstStyle/>
        <a:p>
          <a:endParaRPr lang="en-US"/>
        </a:p>
      </dgm:t>
    </dgm:pt>
    <dgm:pt modelId="{022D783B-7A50-4526-AAF1-210EB4816245}" type="sibTrans" cxnId="{4E11A717-C058-4F6B-8EC1-1E53FE4E6EFC}">
      <dgm:prSet/>
      <dgm:spPr/>
      <dgm:t>
        <a:bodyPr/>
        <a:lstStyle/>
        <a:p>
          <a:endParaRPr lang="en-US"/>
        </a:p>
      </dgm:t>
    </dgm:pt>
    <dgm:pt modelId="{A30BC640-0E31-4C79-B399-D8216F681D9E}" type="pres">
      <dgm:prSet presAssocID="{122A1ECB-FB50-48F0-B6A5-9ED12ED32B99}" presName="linearFlow" presStyleCnt="0">
        <dgm:presLayoutVars>
          <dgm:dir/>
          <dgm:resizeHandles val="exact"/>
        </dgm:presLayoutVars>
      </dgm:prSet>
      <dgm:spPr/>
    </dgm:pt>
    <dgm:pt modelId="{D350D93E-7DB3-4E5E-88B2-0356ABC04DA2}" type="pres">
      <dgm:prSet presAssocID="{C6FC11C0-CF47-4575-8FEC-928B12049FA4}" presName="node" presStyleLbl="node1" presStyleIdx="0" presStyleCnt="3">
        <dgm:presLayoutVars>
          <dgm:bulletEnabled val="1"/>
        </dgm:presLayoutVars>
      </dgm:prSet>
      <dgm:spPr/>
    </dgm:pt>
    <dgm:pt modelId="{DE2AD934-0BBD-4CD0-AD3E-DC1E9A3EB4E8}" type="pres">
      <dgm:prSet presAssocID="{B98D473E-6FF8-4C2D-9863-9307D7E8A828}" presName="spacerL" presStyleCnt="0"/>
      <dgm:spPr/>
    </dgm:pt>
    <dgm:pt modelId="{22E146E5-8428-4C29-9E02-9EE1BCC976BD}" type="pres">
      <dgm:prSet presAssocID="{B98D473E-6FF8-4C2D-9863-9307D7E8A828}" presName="sibTrans" presStyleLbl="sibTrans2D1" presStyleIdx="0" presStyleCnt="2"/>
      <dgm:spPr/>
    </dgm:pt>
    <dgm:pt modelId="{4DF7CD25-91CF-41C0-9243-DE2A4E5C957F}" type="pres">
      <dgm:prSet presAssocID="{B98D473E-6FF8-4C2D-9863-9307D7E8A828}" presName="spacerR" presStyleCnt="0"/>
      <dgm:spPr/>
    </dgm:pt>
    <dgm:pt modelId="{5F8E8393-9ABD-4866-B424-3BA5C055F991}" type="pres">
      <dgm:prSet presAssocID="{54C10529-C305-4AFF-8564-85F1695E0FF4}" presName="node" presStyleLbl="node1" presStyleIdx="1" presStyleCnt="3">
        <dgm:presLayoutVars>
          <dgm:bulletEnabled val="1"/>
        </dgm:presLayoutVars>
      </dgm:prSet>
      <dgm:spPr/>
    </dgm:pt>
    <dgm:pt modelId="{031FB94A-CE74-449C-AA20-20C9C259FD62}" type="pres">
      <dgm:prSet presAssocID="{5B22F3AA-7CBD-45C3-A8A8-167E680A5174}" presName="spacerL" presStyleCnt="0"/>
      <dgm:spPr/>
    </dgm:pt>
    <dgm:pt modelId="{5AC241B2-6948-4578-9EDC-7254A4BFB1E7}" type="pres">
      <dgm:prSet presAssocID="{5B22F3AA-7CBD-45C3-A8A8-167E680A5174}" presName="sibTrans" presStyleLbl="sibTrans2D1" presStyleIdx="1" presStyleCnt="2"/>
      <dgm:spPr/>
    </dgm:pt>
    <dgm:pt modelId="{7C8054AC-7D22-41EE-803B-277A677D5C81}" type="pres">
      <dgm:prSet presAssocID="{5B22F3AA-7CBD-45C3-A8A8-167E680A5174}" presName="spacerR" presStyleCnt="0"/>
      <dgm:spPr/>
    </dgm:pt>
    <dgm:pt modelId="{56272028-B7D9-4D11-86EF-09A4B9CD1A30}" type="pres">
      <dgm:prSet presAssocID="{11506ECA-D768-4AE2-921B-66629B815680}" presName="node" presStyleLbl="node1" presStyleIdx="2" presStyleCnt="3">
        <dgm:presLayoutVars>
          <dgm:bulletEnabled val="1"/>
        </dgm:presLayoutVars>
      </dgm:prSet>
      <dgm:spPr/>
    </dgm:pt>
  </dgm:ptLst>
  <dgm:cxnLst>
    <dgm:cxn modelId="{4E11A717-C058-4F6B-8EC1-1E53FE4E6EFC}" srcId="{122A1ECB-FB50-48F0-B6A5-9ED12ED32B99}" destId="{11506ECA-D768-4AE2-921B-66629B815680}" srcOrd="2" destOrd="0" parTransId="{D21950D7-827B-43D7-ACB0-82468EE4D3BD}" sibTransId="{022D783B-7A50-4526-AAF1-210EB4816245}"/>
    <dgm:cxn modelId="{1C66F422-8EBC-41E4-A6F9-CDCE86046C18}" type="presOf" srcId="{C6FC11C0-CF47-4575-8FEC-928B12049FA4}" destId="{D350D93E-7DB3-4E5E-88B2-0356ABC04DA2}" srcOrd="0" destOrd="0" presId="urn:microsoft.com/office/officeart/2005/8/layout/equation1"/>
    <dgm:cxn modelId="{2721E35D-245A-4CE9-85D3-D45C0157C9A6}" type="presOf" srcId="{54C10529-C305-4AFF-8564-85F1695E0FF4}" destId="{5F8E8393-9ABD-4866-B424-3BA5C055F991}" srcOrd="0" destOrd="0" presId="urn:microsoft.com/office/officeart/2005/8/layout/equation1"/>
    <dgm:cxn modelId="{D86D204A-A57F-4619-905C-F4C5F3E5F538}" type="presOf" srcId="{B98D473E-6FF8-4C2D-9863-9307D7E8A828}" destId="{22E146E5-8428-4C29-9E02-9EE1BCC976BD}" srcOrd="0" destOrd="0" presId="urn:microsoft.com/office/officeart/2005/8/layout/equation1"/>
    <dgm:cxn modelId="{184DF36A-CC81-4BE3-926D-0DBEC26D4874}" srcId="{122A1ECB-FB50-48F0-B6A5-9ED12ED32B99}" destId="{C6FC11C0-CF47-4575-8FEC-928B12049FA4}" srcOrd="0" destOrd="0" parTransId="{655DF1F0-7920-445E-A794-301F050D01E7}" sibTransId="{B98D473E-6FF8-4C2D-9863-9307D7E8A828}"/>
    <dgm:cxn modelId="{B4CCA64D-7D2E-4606-BFB7-EFAD61A856D7}" type="presOf" srcId="{11506ECA-D768-4AE2-921B-66629B815680}" destId="{56272028-B7D9-4D11-86EF-09A4B9CD1A30}" srcOrd="0" destOrd="0" presId="urn:microsoft.com/office/officeart/2005/8/layout/equation1"/>
    <dgm:cxn modelId="{AF444B82-2B26-4AA9-A4C7-17BDB843D6B9}" srcId="{122A1ECB-FB50-48F0-B6A5-9ED12ED32B99}" destId="{54C10529-C305-4AFF-8564-85F1695E0FF4}" srcOrd="1" destOrd="0" parTransId="{3A026642-0ED5-4C57-8509-9B4B3F04D210}" sibTransId="{5B22F3AA-7CBD-45C3-A8A8-167E680A5174}"/>
    <dgm:cxn modelId="{A793B9B8-311A-4E63-B1F8-D6FC70024790}" type="presOf" srcId="{5B22F3AA-7CBD-45C3-A8A8-167E680A5174}" destId="{5AC241B2-6948-4578-9EDC-7254A4BFB1E7}" srcOrd="0" destOrd="0" presId="urn:microsoft.com/office/officeart/2005/8/layout/equation1"/>
    <dgm:cxn modelId="{11F599DA-BE05-438D-B28F-D86EA5FF404B}" type="presOf" srcId="{122A1ECB-FB50-48F0-B6A5-9ED12ED32B99}" destId="{A30BC640-0E31-4C79-B399-D8216F681D9E}" srcOrd="0" destOrd="0" presId="urn:microsoft.com/office/officeart/2005/8/layout/equation1"/>
    <dgm:cxn modelId="{9983A1E5-46ED-4FDC-86AE-F98205BEF9B8}" type="presParOf" srcId="{A30BC640-0E31-4C79-B399-D8216F681D9E}" destId="{D350D93E-7DB3-4E5E-88B2-0356ABC04DA2}" srcOrd="0" destOrd="0" presId="urn:microsoft.com/office/officeart/2005/8/layout/equation1"/>
    <dgm:cxn modelId="{EAB86B2F-7BFE-4A74-9619-05B2D5FFE390}" type="presParOf" srcId="{A30BC640-0E31-4C79-B399-D8216F681D9E}" destId="{DE2AD934-0BBD-4CD0-AD3E-DC1E9A3EB4E8}" srcOrd="1" destOrd="0" presId="urn:microsoft.com/office/officeart/2005/8/layout/equation1"/>
    <dgm:cxn modelId="{A817A66B-1F80-4140-AE21-C2219BA6DAE7}" type="presParOf" srcId="{A30BC640-0E31-4C79-B399-D8216F681D9E}" destId="{22E146E5-8428-4C29-9E02-9EE1BCC976BD}" srcOrd="2" destOrd="0" presId="urn:microsoft.com/office/officeart/2005/8/layout/equation1"/>
    <dgm:cxn modelId="{26234C63-D33F-4191-89B5-E3C1305E9819}" type="presParOf" srcId="{A30BC640-0E31-4C79-B399-D8216F681D9E}" destId="{4DF7CD25-91CF-41C0-9243-DE2A4E5C957F}" srcOrd="3" destOrd="0" presId="urn:microsoft.com/office/officeart/2005/8/layout/equation1"/>
    <dgm:cxn modelId="{78E1776F-65C1-477B-A868-0274F237BAA5}" type="presParOf" srcId="{A30BC640-0E31-4C79-B399-D8216F681D9E}" destId="{5F8E8393-9ABD-4866-B424-3BA5C055F991}" srcOrd="4" destOrd="0" presId="urn:microsoft.com/office/officeart/2005/8/layout/equation1"/>
    <dgm:cxn modelId="{3F425B30-9B60-4D33-A55A-508BAAF8B485}" type="presParOf" srcId="{A30BC640-0E31-4C79-B399-D8216F681D9E}" destId="{031FB94A-CE74-449C-AA20-20C9C259FD62}" srcOrd="5" destOrd="0" presId="urn:microsoft.com/office/officeart/2005/8/layout/equation1"/>
    <dgm:cxn modelId="{0466A8D1-4A51-4258-95B3-7042A53AABBC}" type="presParOf" srcId="{A30BC640-0E31-4C79-B399-D8216F681D9E}" destId="{5AC241B2-6948-4578-9EDC-7254A4BFB1E7}" srcOrd="6" destOrd="0" presId="urn:microsoft.com/office/officeart/2005/8/layout/equation1"/>
    <dgm:cxn modelId="{52979197-0DFC-4F13-BB42-90CF15B60BC0}" type="presParOf" srcId="{A30BC640-0E31-4C79-B399-D8216F681D9E}" destId="{7C8054AC-7D22-41EE-803B-277A677D5C81}" srcOrd="7" destOrd="0" presId="urn:microsoft.com/office/officeart/2005/8/layout/equation1"/>
    <dgm:cxn modelId="{36D27053-B175-4983-9183-89F36A282B68}" type="presParOf" srcId="{A30BC640-0E31-4C79-B399-D8216F681D9E}" destId="{56272028-B7D9-4D11-86EF-09A4B9CD1A30}"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0780AAF-1D0B-4F1D-AFA6-6AA1985C3DCF}"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6273885F-BCC1-4299-9967-0D7E88AD1B91}">
      <dgm:prSet/>
      <dgm:spPr/>
      <dgm:t>
        <a:bodyPr/>
        <a:lstStyle/>
        <a:p>
          <a:r>
            <a:rPr lang="en-US" b="1"/>
            <a:t>Customer Posting Groups</a:t>
          </a:r>
          <a:endParaRPr lang="en-US"/>
        </a:p>
      </dgm:t>
    </dgm:pt>
    <dgm:pt modelId="{03E92D70-283B-4933-8501-967C9904CE90}" type="parTrans" cxnId="{3C5627CF-CD67-4A12-800F-7DBD3B8C3550}">
      <dgm:prSet/>
      <dgm:spPr/>
      <dgm:t>
        <a:bodyPr/>
        <a:lstStyle/>
        <a:p>
          <a:endParaRPr lang="en-US"/>
        </a:p>
      </dgm:t>
    </dgm:pt>
    <dgm:pt modelId="{2025FDD9-4419-4545-BE10-B4BA44D066F5}" type="sibTrans" cxnId="{3C5627CF-CD67-4A12-800F-7DBD3B8C3550}">
      <dgm:prSet/>
      <dgm:spPr/>
      <dgm:t>
        <a:bodyPr/>
        <a:lstStyle/>
        <a:p>
          <a:endParaRPr lang="en-US"/>
        </a:p>
      </dgm:t>
    </dgm:pt>
    <dgm:pt modelId="{8D39413F-EE73-47A0-B259-E7846C290048}">
      <dgm:prSet/>
      <dgm:spPr/>
      <dgm:t>
        <a:bodyPr/>
        <a:lstStyle/>
        <a:p>
          <a:r>
            <a:rPr lang="en-US" b="1"/>
            <a:t>Vendor Posting Groups</a:t>
          </a:r>
          <a:endParaRPr lang="en-US"/>
        </a:p>
      </dgm:t>
    </dgm:pt>
    <dgm:pt modelId="{E0B05992-0B1A-443D-BFD9-C1721D614DE1}" type="parTrans" cxnId="{3390F1B8-E94B-4E6A-ABEA-BAB2F060747E}">
      <dgm:prSet/>
      <dgm:spPr/>
      <dgm:t>
        <a:bodyPr/>
        <a:lstStyle/>
        <a:p>
          <a:endParaRPr lang="en-US"/>
        </a:p>
      </dgm:t>
    </dgm:pt>
    <dgm:pt modelId="{A08F2532-E4C5-4E5F-9C9D-CBB6E3253D28}" type="sibTrans" cxnId="{3390F1B8-E94B-4E6A-ABEA-BAB2F060747E}">
      <dgm:prSet/>
      <dgm:spPr/>
      <dgm:t>
        <a:bodyPr/>
        <a:lstStyle/>
        <a:p>
          <a:endParaRPr lang="en-US"/>
        </a:p>
      </dgm:t>
    </dgm:pt>
    <dgm:pt modelId="{8AC13FD9-944E-4534-AE80-0F7BA630D09B}">
      <dgm:prSet/>
      <dgm:spPr/>
      <dgm:t>
        <a:bodyPr/>
        <a:lstStyle/>
        <a:p>
          <a:r>
            <a:rPr lang="en-US" b="1"/>
            <a:t>Inventory Posting Groups</a:t>
          </a:r>
          <a:endParaRPr lang="en-US"/>
        </a:p>
      </dgm:t>
    </dgm:pt>
    <dgm:pt modelId="{297D794C-A890-46BD-A39F-384D99663B28}" type="parTrans" cxnId="{95C33FB9-6221-4ADD-BC61-EBEB348C5361}">
      <dgm:prSet/>
      <dgm:spPr/>
      <dgm:t>
        <a:bodyPr/>
        <a:lstStyle/>
        <a:p>
          <a:endParaRPr lang="en-US"/>
        </a:p>
      </dgm:t>
    </dgm:pt>
    <dgm:pt modelId="{8ADE2647-47A7-4FD6-8947-2F47D166C53A}" type="sibTrans" cxnId="{95C33FB9-6221-4ADD-BC61-EBEB348C5361}">
      <dgm:prSet/>
      <dgm:spPr/>
      <dgm:t>
        <a:bodyPr/>
        <a:lstStyle/>
        <a:p>
          <a:endParaRPr lang="en-US"/>
        </a:p>
      </dgm:t>
    </dgm:pt>
    <dgm:pt modelId="{FCF235B7-07C4-4A68-A564-7298E26C864D}">
      <dgm:prSet/>
      <dgm:spPr/>
      <dgm:t>
        <a:bodyPr/>
        <a:lstStyle/>
        <a:p>
          <a:r>
            <a:rPr lang="en-US" b="1"/>
            <a:t>Bank Account Posting Groups</a:t>
          </a:r>
          <a:endParaRPr lang="en-US"/>
        </a:p>
      </dgm:t>
    </dgm:pt>
    <dgm:pt modelId="{182BE87D-DC14-46DC-9C87-92D365AC0E40}" type="parTrans" cxnId="{6B713BCF-92E3-42E3-96F6-0233EA77B1FC}">
      <dgm:prSet/>
      <dgm:spPr/>
      <dgm:t>
        <a:bodyPr/>
        <a:lstStyle/>
        <a:p>
          <a:endParaRPr lang="en-US"/>
        </a:p>
      </dgm:t>
    </dgm:pt>
    <dgm:pt modelId="{D585CAAA-6150-4AFA-81CD-583368BCE3FA}" type="sibTrans" cxnId="{6B713BCF-92E3-42E3-96F6-0233EA77B1FC}">
      <dgm:prSet/>
      <dgm:spPr/>
      <dgm:t>
        <a:bodyPr/>
        <a:lstStyle/>
        <a:p>
          <a:endParaRPr lang="en-US"/>
        </a:p>
      </dgm:t>
    </dgm:pt>
    <dgm:pt modelId="{938E978C-B14C-443E-AE95-BBB33326047C}">
      <dgm:prSet/>
      <dgm:spPr/>
      <dgm:t>
        <a:bodyPr/>
        <a:lstStyle/>
        <a:p>
          <a:r>
            <a:rPr lang="en-US" b="1"/>
            <a:t>Fixed Assets Posting Groups</a:t>
          </a:r>
          <a:endParaRPr lang="en-US"/>
        </a:p>
      </dgm:t>
    </dgm:pt>
    <dgm:pt modelId="{B2DB079C-A3F3-45B3-A89A-D9B10B80950F}" type="parTrans" cxnId="{BEA54D2C-4B92-425C-8DC3-1EA9A80FF664}">
      <dgm:prSet/>
      <dgm:spPr/>
      <dgm:t>
        <a:bodyPr/>
        <a:lstStyle/>
        <a:p>
          <a:endParaRPr lang="en-US"/>
        </a:p>
      </dgm:t>
    </dgm:pt>
    <dgm:pt modelId="{45661C2E-90E9-4E7B-9763-8FD3BDC69805}" type="sibTrans" cxnId="{BEA54D2C-4B92-425C-8DC3-1EA9A80FF664}">
      <dgm:prSet/>
      <dgm:spPr/>
      <dgm:t>
        <a:bodyPr/>
        <a:lstStyle/>
        <a:p>
          <a:endParaRPr lang="en-US"/>
        </a:p>
      </dgm:t>
    </dgm:pt>
    <dgm:pt modelId="{97D00D34-9950-413F-85C5-2668A8C4791A}" type="pres">
      <dgm:prSet presAssocID="{E0780AAF-1D0B-4F1D-AFA6-6AA1985C3DCF}" presName="linear" presStyleCnt="0">
        <dgm:presLayoutVars>
          <dgm:animLvl val="lvl"/>
          <dgm:resizeHandles val="exact"/>
        </dgm:presLayoutVars>
      </dgm:prSet>
      <dgm:spPr/>
    </dgm:pt>
    <dgm:pt modelId="{41D725A6-8EA6-4EDD-96B1-935260C495FC}" type="pres">
      <dgm:prSet presAssocID="{6273885F-BCC1-4299-9967-0D7E88AD1B91}" presName="parentText" presStyleLbl="node1" presStyleIdx="0" presStyleCnt="5">
        <dgm:presLayoutVars>
          <dgm:chMax val="0"/>
          <dgm:bulletEnabled val="1"/>
        </dgm:presLayoutVars>
      </dgm:prSet>
      <dgm:spPr/>
    </dgm:pt>
    <dgm:pt modelId="{0734A8B5-28DE-49A7-A0F4-86D4CB3FD8BA}" type="pres">
      <dgm:prSet presAssocID="{2025FDD9-4419-4545-BE10-B4BA44D066F5}" presName="spacer" presStyleCnt="0"/>
      <dgm:spPr/>
    </dgm:pt>
    <dgm:pt modelId="{29311CBA-0683-4846-AC0B-F8B20D5BB00E}" type="pres">
      <dgm:prSet presAssocID="{8D39413F-EE73-47A0-B259-E7846C290048}" presName="parentText" presStyleLbl="node1" presStyleIdx="1" presStyleCnt="5">
        <dgm:presLayoutVars>
          <dgm:chMax val="0"/>
          <dgm:bulletEnabled val="1"/>
        </dgm:presLayoutVars>
      </dgm:prSet>
      <dgm:spPr/>
    </dgm:pt>
    <dgm:pt modelId="{4F40AE7D-85A6-47F1-8831-26DC1100B613}" type="pres">
      <dgm:prSet presAssocID="{A08F2532-E4C5-4E5F-9C9D-CBB6E3253D28}" presName="spacer" presStyleCnt="0"/>
      <dgm:spPr/>
    </dgm:pt>
    <dgm:pt modelId="{6314B7C5-6E5F-45EE-9E85-C5652BED4F56}" type="pres">
      <dgm:prSet presAssocID="{8AC13FD9-944E-4534-AE80-0F7BA630D09B}" presName="parentText" presStyleLbl="node1" presStyleIdx="2" presStyleCnt="5">
        <dgm:presLayoutVars>
          <dgm:chMax val="0"/>
          <dgm:bulletEnabled val="1"/>
        </dgm:presLayoutVars>
      </dgm:prSet>
      <dgm:spPr/>
    </dgm:pt>
    <dgm:pt modelId="{F7507F34-BB3E-4357-9D46-D87EA0A35509}" type="pres">
      <dgm:prSet presAssocID="{8ADE2647-47A7-4FD6-8947-2F47D166C53A}" presName="spacer" presStyleCnt="0"/>
      <dgm:spPr/>
    </dgm:pt>
    <dgm:pt modelId="{A86F4AD1-441E-4FA9-BA56-602C35E1D0CD}" type="pres">
      <dgm:prSet presAssocID="{FCF235B7-07C4-4A68-A564-7298E26C864D}" presName="parentText" presStyleLbl="node1" presStyleIdx="3" presStyleCnt="5">
        <dgm:presLayoutVars>
          <dgm:chMax val="0"/>
          <dgm:bulletEnabled val="1"/>
        </dgm:presLayoutVars>
      </dgm:prSet>
      <dgm:spPr/>
    </dgm:pt>
    <dgm:pt modelId="{C92028AB-01BF-4475-B933-D963B5AE0814}" type="pres">
      <dgm:prSet presAssocID="{D585CAAA-6150-4AFA-81CD-583368BCE3FA}" presName="spacer" presStyleCnt="0"/>
      <dgm:spPr/>
    </dgm:pt>
    <dgm:pt modelId="{6213F95D-2561-4B3C-AF15-652FADF24272}" type="pres">
      <dgm:prSet presAssocID="{938E978C-B14C-443E-AE95-BBB33326047C}" presName="parentText" presStyleLbl="node1" presStyleIdx="4" presStyleCnt="5">
        <dgm:presLayoutVars>
          <dgm:chMax val="0"/>
          <dgm:bulletEnabled val="1"/>
        </dgm:presLayoutVars>
      </dgm:prSet>
      <dgm:spPr/>
    </dgm:pt>
  </dgm:ptLst>
  <dgm:cxnLst>
    <dgm:cxn modelId="{BEA54D2C-4B92-425C-8DC3-1EA9A80FF664}" srcId="{E0780AAF-1D0B-4F1D-AFA6-6AA1985C3DCF}" destId="{938E978C-B14C-443E-AE95-BBB33326047C}" srcOrd="4" destOrd="0" parTransId="{B2DB079C-A3F3-45B3-A89A-D9B10B80950F}" sibTransId="{45661C2E-90E9-4E7B-9763-8FD3BDC69805}"/>
    <dgm:cxn modelId="{5E39F237-2FF5-449A-A37A-68BF15CD1F24}" type="presOf" srcId="{6273885F-BCC1-4299-9967-0D7E88AD1B91}" destId="{41D725A6-8EA6-4EDD-96B1-935260C495FC}" srcOrd="0" destOrd="0" presId="urn:microsoft.com/office/officeart/2005/8/layout/vList2"/>
    <dgm:cxn modelId="{5FC8FC6C-59F5-4E68-8442-EDD975649DC8}" type="presOf" srcId="{FCF235B7-07C4-4A68-A564-7298E26C864D}" destId="{A86F4AD1-441E-4FA9-BA56-602C35E1D0CD}" srcOrd="0" destOrd="0" presId="urn:microsoft.com/office/officeart/2005/8/layout/vList2"/>
    <dgm:cxn modelId="{8200067E-C128-40B8-9904-27C289831604}" type="presOf" srcId="{E0780AAF-1D0B-4F1D-AFA6-6AA1985C3DCF}" destId="{97D00D34-9950-413F-85C5-2668A8C4791A}" srcOrd="0" destOrd="0" presId="urn:microsoft.com/office/officeart/2005/8/layout/vList2"/>
    <dgm:cxn modelId="{D9269497-8D2E-4183-A9D8-2827B876AEEB}" type="presOf" srcId="{8D39413F-EE73-47A0-B259-E7846C290048}" destId="{29311CBA-0683-4846-AC0B-F8B20D5BB00E}" srcOrd="0" destOrd="0" presId="urn:microsoft.com/office/officeart/2005/8/layout/vList2"/>
    <dgm:cxn modelId="{0B57EC99-D300-464E-AA40-7B0604BEF39B}" type="presOf" srcId="{8AC13FD9-944E-4534-AE80-0F7BA630D09B}" destId="{6314B7C5-6E5F-45EE-9E85-C5652BED4F56}" srcOrd="0" destOrd="0" presId="urn:microsoft.com/office/officeart/2005/8/layout/vList2"/>
    <dgm:cxn modelId="{3390F1B8-E94B-4E6A-ABEA-BAB2F060747E}" srcId="{E0780AAF-1D0B-4F1D-AFA6-6AA1985C3DCF}" destId="{8D39413F-EE73-47A0-B259-E7846C290048}" srcOrd="1" destOrd="0" parTransId="{E0B05992-0B1A-443D-BFD9-C1721D614DE1}" sibTransId="{A08F2532-E4C5-4E5F-9C9D-CBB6E3253D28}"/>
    <dgm:cxn modelId="{95C33FB9-6221-4ADD-BC61-EBEB348C5361}" srcId="{E0780AAF-1D0B-4F1D-AFA6-6AA1985C3DCF}" destId="{8AC13FD9-944E-4534-AE80-0F7BA630D09B}" srcOrd="2" destOrd="0" parTransId="{297D794C-A890-46BD-A39F-384D99663B28}" sibTransId="{8ADE2647-47A7-4FD6-8947-2F47D166C53A}"/>
    <dgm:cxn modelId="{28CE53CB-CE46-43D0-A87D-FA69890865C9}" type="presOf" srcId="{938E978C-B14C-443E-AE95-BBB33326047C}" destId="{6213F95D-2561-4B3C-AF15-652FADF24272}" srcOrd="0" destOrd="0" presId="urn:microsoft.com/office/officeart/2005/8/layout/vList2"/>
    <dgm:cxn modelId="{3C5627CF-CD67-4A12-800F-7DBD3B8C3550}" srcId="{E0780AAF-1D0B-4F1D-AFA6-6AA1985C3DCF}" destId="{6273885F-BCC1-4299-9967-0D7E88AD1B91}" srcOrd="0" destOrd="0" parTransId="{03E92D70-283B-4933-8501-967C9904CE90}" sibTransId="{2025FDD9-4419-4545-BE10-B4BA44D066F5}"/>
    <dgm:cxn modelId="{6B713BCF-92E3-42E3-96F6-0233EA77B1FC}" srcId="{E0780AAF-1D0B-4F1D-AFA6-6AA1985C3DCF}" destId="{FCF235B7-07C4-4A68-A564-7298E26C864D}" srcOrd="3" destOrd="0" parTransId="{182BE87D-DC14-46DC-9C87-92D365AC0E40}" sibTransId="{D585CAAA-6150-4AFA-81CD-583368BCE3FA}"/>
    <dgm:cxn modelId="{4501AE44-6628-4B0A-9D59-62D4D4B3F37D}" type="presParOf" srcId="{97D00D34-9950-413F-85C5-2668A8C4791A}" destId="{41D725A6-8EA6-4EDD-96B1-935260C495FC}" srcOrd="0" destOrd="0" presId="urn:microsoft.com/office/officeart/2005/8/layout/vList2"/>
    <dgm:cxn modelId="{92964627-06C1-47C5-8A28-AD7E0DFAD4BA}" type="presParOf" srcId="{97D00D34-9950-413F-85C5-2668A8C4791A}" destId="{0734A8B5-28DE-49A7-A0F4-86D4CB3FD8BA}" srcOrd="1" destOrd="0" presId="urn:microsoft.com/office/officeart/2005/8/layout/vList2"/>
    <dgm:cxn modelId="{38582997-28E2-4918-A50D-FFD87F5FE4A3}" type="presParOf" srcId="{97D00D34-9950-413F-85C5-2668A8C4791A}" destId="{29311CBA-0683-4846-AC0B-F8B20D5BB00E}" srcOrd="2" destOrd="0" presId="urn:microsoft.com/office/officeart/2005/8/layout/vList2"/>
    <dgm:cxn modelId="{83B89BD0-C3CD-4E80-A7EB-BED62A26C22F}" type="presParOf" srcId="{97D00D34-9950-413F-85C5-2668A8C4791A}" destId="{4F40AE7D-85A6-47F1-8831-26DC1100B613}" srcOrd="3" destOrd="0" presId="urn:microsoft.com/office/officeart/2005/8/layout/vList2"/>
    <dgm:cxn modelId="{2E38D1D8-0DF0-4531-B9D9-953684F3AAD2}" type="presParOf" srcId="{97D00D34-9950-413F-85C5-2668A8C4791A}" destId="{6314B7C5-6E5F-45EE-9E85-C5652BED4F56}" srcOrd="4" destOrd="0" presId="urn:microsoft.com/office/officeart/2005/8/layout/vList2"/>
    <dgm:cxn modelId="{114B8A87-AB7E-4B57-AC75-DFE098E274F6}" type="presParOf" srcId="{97D00D34-9950-413F-85C5-2668A8C4791A}" destId="{F7507F34-BB3E-4357-9D46-D87EA0A35509}" srcOrd="5" destOrd="0" presId="urn:microsoft.com/office/officeart/2005/8/layout/vList2"/>
    <dgm:cxn modelId="{E1555481-47EC-449B-A783-A592E24C267F}" type="presParOf" srcId="{97D00D34-9950-413F-85C5-2668A8C4791A}" destId="{A86F4AD1-441E-4FA9-BA56-602C35E1D0CD}" srcOrd="6" destOrd="0" presId="urn:microsoft.com/office/officeart/2005/8/layout/vList2"/>
    <dgm:cxn modelId="{A09275C0-949E-4F3C-9BF7-0BE1A08A5E20}" type="presParOf" srcId="{97D00D34-9950-413F-85C5-2668A8C4791A}" destId="{C92028AB-01BF-4475-B933-D963B5AE0814}" srcOrd="7" destOrd="0" presId="urn:microsoft.com/office/officeart/2005/8/layout/vList2"/>
    <dgm:cxn modelId="{B72E4566-04DF-4F99-9EA0-BF2EF6457F4B}" type="presParOf" srcId="{97D00D34-9950-413F-85C5-2668A8C4791A}" destId="{6213F95D-2561-4B3C-AF15-652FADF2427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0780AAF-1D0B-4F1D-AFA6-6AA1985C3DC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6273885F-BCC1-4299-9967-0D7E88AD1B91}">
      <dgm:prSet/>
      <dgm:spPr/>
      <dgm:t>
        <a:bodyPr/>
        <a:lstStyle/>
        <a:p>
          <a:r>
            <a:rPr lang="en-US" b="1" i="0"/>
            <a:t>Tax Business Posting Groups</a:t>
          </a:r>
          <a:endParaRPr lang="en-US" i="0"/>
        </a:p>
      </dgm:t>
    </dgm:pt>
    <dgm:pt modelId="{03E92D70-283B-4933-8501-967C9904CE90}" type="parTrans" cxnId="{3C5627CF-CD67-4A12-800F-7DBD3B8C3550}">
      <dgm:prSet/>
      <dgm:spPr/>
      <dgm:t>
        <a:bodyPr/>
        <a:lstStyle/>
        <a:p>
          <a:endParaRPr lang="en-US"/>
        </a:p>
      </dgm:t>
    </dgm:pt>
    <dgm:pt modelId="{2025FDD9-4419-4545-BE10-B4BA44D066F5}" type="sibTrans" cxnId="{3C5627CF-CD67-4A12-800F-7DBD3B8C3550}">
      <dgm:prSet/>
      <dgm:spPr/>
      <dgm:t>
        <a:bodyPr/>
        <a:lstStyle/>
        <a:p>
          <a:endParaRPr lang="en-US"/>
        </a:p>
      </dgm:t>
    </dgm:pt>
    <dgm:pt modelId="{ACD13DBD-CD75-4118-8293-4FCDA6180006}">
      <dgm:prSet/>
      <dgm:spPr/>
      <dgm:t>
        <a:bodyPr/>
        <a:lstStyle/>
        <a:p>
          <a:pPr>
            <a:buNone/>
          </a:pPr>
          <a:r>
            <a:rPr lang="en-US" b="1" i="0"/>
            <a:t>Tax Product Posting Groups</a:t>
          </a:r>
          <a:endParaRPr lang="en-US" i="0"/>
        </a:p>
      </dgm:t>
    </dgm:pt>
    <dgm:pt modelId="{9312BB7C-FD4D-4D0D-BA76-7CEB6209B99A}" type="parTrans" cxnId="{351418F3-B712-41C3-ADCF-4C359B5493EF}">
      <dgm:prSet/>
      <dgm:spPr/>
      <dgm:t>
        <a:bodyPr/>
        <a:lstStyle/>
        <a:p>
          <a:endParaRPr lang="en-US"/>
        </a:p>
      </dgm:t>
    </dgm:pt>
    <dgm:pt modelId="{22A820E3-E7DD-4124-835B-3B8C011F371D}" type="sibTrans" cxnId="{351418F3-B712-41C3-ADCF-4C359B5493EF}">
      <dgm:prSet/>
      <dgm:spPr/>
      <dgm:t>
        <a:bodyPr/>
        <a:lstStyle/>
        <a:p>
          <a:endParaRPr lang="en-US"/>
        </a:p>
      </dgm:t>
    </dgm:pt>
    <dgm:pt modelId="{4EC7682A-16D3-4B30-BD16-55916F42269F}">
      <dgm:prSet/>
      <dgm:spPr/>
      <dgm:t>
        <a:bodyPr/>
        <a:lstStyle/>
        <a:p>
          <a:pPr>
            <a:buNone/>
          </a:pPr>
          <a:r>
            <a:rPr lang="en-US" b="1" i="0"/>
            <a:t>Tax Posting Setup</a:t>
          </a:r>
          <a:endParaRPr lang="en-US" i="0"/>
        </a:p>
      </dgm:t>
    </dgm:pt>
    <dgm:pt modelId="{BC0D8A2B-A9BC-4254-9BDA-9FCCD32E9598}" type="parTrans" cxnId="{5CD0C4DD-3198-4429-A288-CA668DB08E71}">
      <dgm:prSet/>
      <dgm:spPr/>
      <dgm:t>
        <a:bodyPr/>
        <a:lstStyle/>
        <a:p>
          <a:endParaRPr lang="en-US"/>
        </a:p>
      </dgm:t>
    </dgm:pt>
    <dgm:pt modelId="{DF05F62E-7FFF-4776-8FBC-0997B2418033}" type="sibTrans" cxnId="{5CD0C4DD-3198-4429-A288-CA668DB08E71}">
      <dgm:prSet/>
      <dgm:spPr/>
      <dgm:t>
        <a:bodyPr/>
        <a:lstStyle/>
        <a:p>
          <a:endParaRPr lang="en-US"/>
        </a:p>
      </dgm:t>
    </dgm:pt>
    <dgm:pt modelId="{97D00D34-9950-413F-85C5-2668A8C4791A}" type="pres">
      <dgm:prSet presAssocID="{E0780AAF-1D0B-4F1D-AFA6-6AA1985C3DCF}" presName="linear" presStyleCnt="0">
        <dgm:presLayoutVars>
          <dgm:animLvl val="lvl"/>
          <dgm:resizeHandles val="exact"/>
        </dgm:presLayoutVars>
      </dgm:prSet>
      <dgm:spPr/>
    </dgm:pt>
    <dgm:pt modelId="{41D725A6-8EA6-4EDD-96B1-935260C495FC}" type="pres">
      <dgm:prSet presAssocID="{6273885F-BCC1-4299-9967-0D7E88AD1B91}" presName="parentText" presStyleLbl="node1" presStyleIdx="0" presStyleCnt="3">
        <dgm:presLayoutVars>
          <dgm:chMax val="0"/>
          <dgm:bulletEnabled val="1"/>
        </dgm:presLayoutVars>
      </dgm:prSet>
      <dgm:spPr/>
    </dgm:pt>
    <dgm:pt modelId="{BB286652-10CB-4326-8A69-D61EF137F32A}" type="pres">
      <dgm:prSet presAssocID="{2025FDD9-4419-4545-BE10-B4BA44D066F5}" presName="spacer" presStyleCnt="0"/>
      <dgm:spPr/>
    </dgm:pt>
    <dgm:pt modelId="{D4F41701-4711-45AC-8916-9D50BE7454A4}" type="pres">
      <dgm:prSet presAssocID="{ACD13DBD-CD75-4118-8293-4FCDA6180006}" presName="parentText" presStyleLbl="node1" presStyleIdx="1" presStyleCnt="3">
        <dgm:presLayoutVars>
          <dgm:chMax val="0"/>
          <dgm:bulletEnabled val="1"/>
        </dgm:presLayoutVars>
      </dgm:prSet>
      <dgm:spPr/>
    </dgm:pt>
    <dgm:pt modelId="{2A4D131B-BD2B-4521-B881-D3018FEC6D59}" type="pres">
      <dgm:prSet presAssocID="{22A820E3-E7DD-4124-835B-3B8C011F371D}" presName="spacer" presStyleCnt="0"/>
      <dgm:spPr/>
    </dgm:pt>
    <dgm:pt modelId="{EB33BBF4-F8F1-41A3-9AC8-A52643C279E5}" type="pres">
      <dgm:prSet presAssocID="{4EC7682A-16D3-4B30-BD16-55916F42269F}" presName="parentText" presStyleLbl="node1" presStyleIdx="2" presStyleCnt="3">
        <dgm:presLayoutVars>
          <dgm:chMax val="0"/>
          <dgm:bulletEnabled val="1"/>
        </dgm:presLayoutVars>
      </dgm:prSet>
      <dgm:spPr/>
    </dgm:pt>
  </dgm:ptLst>
  <dgm:cxnLst>
    <dgm:cxn modelId="{8788A75B-B9C9-4536-B4B5-3741B13E8915}" type="presOf" srcId="{4EC7682A-16D3-4B30-BD16-55916F42269F}" destId="{EB33BBF4-F8F1-41A3-9AC8-A52643C279E5}" srcOrd="0" destOrd="0" presId="urn:microsoft.com/office/officeart/2005/8/layout/vList2"/>
    <dgm:cxn modelId="{2A82DA5E-75D6-4FA4-914A-91567F756321}" type="presOf" srcId="{6273885F-BCC1-4299-9967-0D7E88AD1B91}" destId="{41D725A6-8EA6-4EDD-96B1-935260C495FC}" srcOrd="0" destOrd="0" presId="urn:microsoft.com/office/officeart/2005/8/layout/vList2"/>
    <dgm:cxn modelId="{8200067E-C128-40B8-9904-27C289831604}" type="presOf" srcId="{E0780AAF-1D0B-4F1D-AFA6-6AA1985C3DCF}" destId="{97D00D34-9950-413F-85C5-2668A8C4791A}" srcOrd="0" destOrd="0" presId="urn:microsoft.com/office/officeart/2005/8/layout/vList2"/>
    <dgm:cxn modelId="{3C5627CF-CD67-4A12-800F-7DBD3B8C3550}" srcId="{E0780AAF-1D0B-4F1D-AFA6-6AA1985C3DCF}" destId="{6273885F-BCC1-4299-9967-0D7E88AD1B91}" srcOrd="0" destOrd="0" parTransId="{03E92D70-283B-4933-8501-967C9904CE90}" sibTransId="{2025FDD9-4419-4545-BE10-B4BA44D066F5}"/>
    <dgm:cxn modelId="{5CD0C4DD-3198-4429-A288-CA668DB08E71}" srcId="{E0780AAF-1D0B-4F1D-AFA6-6AA1985C3DCF}" destId="{4EC7682A-16D3-4B30-BD16-55916F42269F}" srcOrd="2" destOrd="0" parTransId="{BC0D8A2B-A9BC-4254-9BDA-9FCCD32E9598}" sibTransId="{DF05F62E-7FFF-4776-8FBC-0997B2418033}"/>
    <dgm:cxn modelId="{351418F3-B712-41C3-ADCF-4C359B5493EF}" srcId="{E0780AAF-1D0B-4F1D-AFA6-6AA1985C3DCF}" destId="{ACD13DBD-CD75-4118-8293-4FCDA6180006}" srcOrd="1" destOrd="0" parTransId="{9312BB7C-FD4D-4D0D-BA76-7CEB6209B99A}" sibTransId="{22A820E3-E7DD-4124-835B-3B8C011F371D}"/>
    <dgm:cxn modelId="{C29AA2F5-D5F3-402E-8C26-903FB6B8166F}" type="presOf" srcId="{ACD13DBD-CD75-4118-8293-4FCDA6180006}" destId="{D4F41701-4711-45AC-8916-9D50BE7454A4}" srcOrd="0" destOrd="0" presId="urn:microsoft.com/office/officeart/2005/8/layout/vList2"/>
    <dgm:cxn modelId="{C153F065-2762-4072-9B7F-AAC4870B06FA}" type="presParOf" srcId="{97D00D34-9950-413F-85C5-2668A8C4791A}" destId="{41D725A6-8EA6-4EDD-96B1-935260C495FC}" srcOrd="0" destOrd="0" presId="urn:microsoft.com/office/officeart/2005/8/layout/vList2"/>
    <dgm:cxn modelId="{FE52D9E9-8B50-42EA-80E2-1216B866099A}" type="presParOf" srcId="{97D00D34-9950-413F-85C5-2668A8C4791A}" destId="{BB286652-10CB-4326-8A69-D61EF137F32A}" srcOrd="1" destOrd="0" presId="urn:microsoft.com/office/officeart/2005/8/layout/vList2"/>
    <dgm:cxn modelId="{3993B383-4686-4542-81BA-7DDCA8DA2D53}" type="presParOf" srcId="{97D00D34-9950-413F-85C5-2668A8C4791A}" destId="{D4F41701-4711-45AC-8916-9D50BE7454A4}" srcOrd="2" destOrd="0" presId="urn:microsoft.com/office/officeart/2005/8/layout/vList2"/>
    <dgm:cxn modelId="{F840EC1C-5B22-48D8-A074-D783B56F0C20}" type="presParOf" srcId="{97D00D34-9950-413F-85C5-2668A8C4791A}" destId="{2A4D131B-BD2B-4521-B881-D3018FEC6D59}" srcOrd="3" destOrd="0" presId="urn:microsoft.com/office/officeart/2005/8/layout/vList2"/>
    <dgm:cxn modelId="{32364414-AD37-41A5-963D-415721C777DE}" type="presParOf" srcId="{97D00D34-9950-413F-85C5-2668A8C4791A}" destId="{EB33BBF4-F8F1-41A3-9AC8-A52643C279E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9A68454-0801-467D-8F59-309C0B36CDC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6C74558-251E-45B5-8D17-DE4E6BD0EA4D}">
      <dgm:prSet phldrT="[Text]" phldr="0"/>
      <dgm:spPr/>
      <dgm:t>
        <a:bodyPr/>
        <a:lstStyle/>
        <a:p>
          <a:r>
            <a:rPr lang="en-US" dirty="0"/>
            <a:t>Financial Reports (Financial Statements)</a:t>
          </a:r>
        </a:p>
      </dgm:t>
    </dgm:pt>
    <dgm:pt modelId="{7EF8C049-308B-4B11-A2E0-1C88DC206766}" type="parTrans" cxnId="{F18E93D2-179A-48E7-8235-A14B0AF5DED3}">
      <dgm:prSet/>
      <dgm:spPr/>
      <dgm:t>
        <a:bodyPr/>
        <a:lstStyle/>
        <a:p>
          <a:endParaRPr lang="en-US"/>
        </a:p>
      </dgm:t>
    </dgm:pt>
    <dgm:pt modelId="{16DB21E3-96D8-42CA-9AE2-45BDE59829FD}" type="sibTrans" cxnId="{F18E93D2-179A-48E7-8235-A14B0AF5DED3}">
      <dgm:prSet/>
      <dgm:spPr/>
      <dgm:t>
        <a:bodyPr/>
        <a:lstStyle/>
        <a:p>
          <a:endParaRPr lang="en-US"/>
        </a:p>
      </dgm:t>
    </dgm:pt>
    <dgm:pt modelId="{5CF8DDE9-2022-4707-97AA-6D13CEB9F5DC}">
      <dgm:prSet phldrT="[Text]" phldr="0"/>
      <dgm:spPr/>
      <dgm:t>
        <a:bodyPr/>
        <a:lstStyle/>
        <a:p>
          <a:r>
            <a:rPr lang="en-US" dirty="0"/>
            <a:t>Data Analysis (</a:t>
          </a:r>
          <a:r>
            <a:rPr lang="en-US" dirty="0" err="1"/>
            <a:t>SmartList</a:t>
          </a:r>
          <a:r>
            <a:rPr lang="en-US" dirty="0"/>
            <a:t> Alternative)</a:t>
          </a:r>
        </a:p>
      </dgm:t>
    </dgm:pt>
    <dgm:pt modelId="{55734ED5-C0BD-4CB0-A70A-DE6AC60B2266}" type="parTrans" cxnId="{5A7E61C1-0C6A-4C3B-9044-03196985FEC4}">
      <dgm:prSet/>
      <dgm:spPr/>
      <dgm:t>
        <a:bodyPr/>
        <a:lstStyle/>
        <a:p>
          <a:endParaRPr lang="en-US"/>
        </a:p>
      </dgm:t>
    </dgm:pt>
    <dgm:pt modelId="{AE915BCB-46AA-4CA2-8038-047EF6541AD5}" type="sibTrans" cxnId="{5A7E61C1-0C6A-4C3B-9044-03196985FEC4}">
      <dgm:prSet/>
      <dgm:spPr/>
      <dgm:t>
        <a:bodyPr/>
        <a:lstStyle/>
        <a:p>
          <a:endParaRPr lang="en-US"/>
        </a:p>
      </dgm:t>
    </dgm:pt>
    <dgm:pt modelId="{E6DFA236-6F4E-4513-BEED-A13D726B3397}">
      <dgm:prSet phldrT="[Text]" phldr="0"/>
      <dgm:spPr/>
      <dgm:t>
        <a:bodyPr/>
        <a:lstStyle/>
        <a:p>
          <a:r>
            <a:rPr lang="en-US" dirty="0"/>
            <a:t>Row/column definitions for flexible layouts</a:t>
          </a:r>
        </a:p>
      </dgm:t>
    </dgm:pt>
    <dgm:pt modelId="{EB8C6F57-6C5A-4DBB-85AD-BB7084EF3AF5}" type="parTrans" cxnId="{37D7BA3D-2DD3-482D-9685-8127BEB05B04}">
      <dgm:prSet/>
      <dgm:spPr/>
      <dgm:t>
        <a:bodyPr/>
        <a:lstStyle/>
        <a:p>
          <a:endParaRPr lang="en-US"/>
        </a:p>
      </dgm:t>
    </dgm:pt>
    <dgm:pt modelId="{6C9BC944-4BE7-4EEB-9D8A-B89DD90AC500}" type="sibTrans" cxnId="{37D7BA3D-2DD3-482D-9685-8127BEB05B04}">
      <dgm:prSet/>
      <dgm:spPr/>
      <dgm:t>
        <a:bodyPr/>
        <a:lstStyle/>
        <a:p>
          <a:endParaRPr lang="en-US"/>
        </a:p>
      </dgm:t>
    </dgm:pt>
    <dgm:pt modelId="{122530DB-C39E-4C18-A19B-BBB8D53A698F}">
      <dgm:prSet phldrT="[Text]" phldr="0"/>
      <dgm:spPr/>
      <dgm:t>
        <a:bodyPr/>
        <a:lstStyle/>
        <a:p>
          <a:r>
            <a:rPr lang="en-US"/>
            <a:t>Power BI</a:t>
          </a:r>
        </a:p>
      </dgm:t>
    </dgm:pt>
    <dgm:pt modelId="{D16E7DF3-D939-4CB7-A558-9EC90A97E96E}" type="parTrans" cxnId="{6EF6E5F2-F974-47BC-9DE4-89538398371C}">
      <dgm:prSet/>
      <dgm:spPr/>
      <dgm:t>
        <a:bodyPr/>
        <a:lstStyle/>
        <a:p>
          <a:endParaRPr lang="en-US"/>
        </a:p>
      </dgm:t>
    </dgm:pt>
    <dgm:pt modelId="{EB992BF3-3B1B-4DB0-AD24-20AD3560A537}" type="sibTrans" cxnId="{6EF6E5F2-F974-47BC-9DE4-89538398371C}">
      <dgm:prSet/>
      <dgm:spPr/>
      <dgm:t>
        <a:bodyPr/>
        <a:lstStyle/>
        <a:p>
          <a:endParaRPr lang="en-US"/>
        </a:p>
      </dgm:t>
    </dgm:pt>
    <dgm:pt modelId="{33AE765C-3977-4A98-8B02-9F0E0898890F}">
      <dgm:prSet phldrT="[Text]" phldr="0"/>
      <dgm:spPr/>
      <dgm:t>
        <a:bodyPr/>
        <a:lstStyle/>
        <a:p>
          <a:r>
            <a:rPr lang="en-US" dirty="0"/>
            <a:t>List views that filter, sort, group, totals</a:t>
          </a:r>
        </a:p>
      </dgm:t>
    </dgm:pt>
    <dgm:pt modelId="{5922BD47-C2F1-435D-84FE-48D5D2B11432}" type="parTrans" cxnId="{A81EDCBB-7E50-4DE0-8269-914AD3DDBC37}">
      <dgm:prSet/>
      <dgm:spPr/>
      <dgm:t>
        <a:bodyPr/>
        <a:lstStyle/>
        <a:p>
          <a:endParaRPr lang="en-US"/>
        </a:p>
      </dgm:t>
    </dgm:pt>
    <dgm:pt modelId="{8FEC2124-A819-4818-AAAB-AD668409557E}" type="sibTrans" cxnId="{A81EDCBB-7E50-4DE0-8269-914AD3DDBC37}">
      <dgm:prSet/>
      <dgm:spPr/>
      <dgm:t>
        <a:bodyPr/>
        <a:lstStyle/>
        <a:p>
          <a:endParaRPr lang="en-US"/>
        </a:p>
      </dgm:t>
    </dgm:pt>
    <dgm:pt modelId="{B8A72B6D-28F8-4F0C-8964-03DFC96D93CC}">
      <dgm:prSet phldrT="[Text]" phldr="0"/>
      <dgm:spPr/>
      <dgm:t>
        <a:bodyPr/>
        <a:lstStyle/>
        <a:p>
          <a:r>
            <a:rPr lang="en-US"/>
            <a:t>KPI Dashboards</a:t>
          </a:r>
        </a:p>
      </dgm:t>
    </dgm:pt>
    <dgm:pt modelId="{B5CC2F2C-014C-45F4-B9EB-B5B22436657D}" type="parTrans" cxnId="{9055C648-FFAE-4CE5-9C0F-EFFC3B48DEEB}">
      <dgm:prSet/>
      <dgm:spPr/>
      <dgm:t>
        <a:bodyPr/>
        <a:lstStyle/>
        <a:p>
          <a:endParaRPr lang="en-US"/>
        </a:p>
      </dgm:t>
    </dgm:pt>
    <dgm:pt modelId="{6B5ED9A7-288A-446B-A783-FF25AF6EE0A7}" type="sibTrans" cxnId="{9055C648-FFAE-4CE5-9C0F-EFFC3B48DEEB}">
      <dgm:prSet/>
      <dgm:spPr/>
      <dgm:t>
        <a:bodyPr/>
        <a:lstStyle/>
        <a:p>
          <a:endParaRPr lang="en-US"/>
        </a:p>
      </dgm:t>
    </dgm:pt>
    <dgm:pt modelId="{CBCD4B51-7379-4C68-843F-DA724C634DCF}">
      <dgm:prSet phldrT="[Text]" phldr="0"/>
      <dgm:spPr/>
      <dgm:t>
        <a:bodyPr/>
        <a:lstStyle/>
        <a:p>
          <a:pPr>
            <a:buNone/>
          </a:pPr>
          <a:r>
            <a:rPr lang="en-US" dirty="0"/>
            <a:t>Built-in Reports (Operational Reports)</a:t>
          </a:r>
        </a:p>
      </dgm:t>
    </dgm:pt>
    <dgm:pt modelId="{F8B6917F-FE8E-47BC-B1E9-6072E0E838EB}" type="parTrans" cxnId="{DFF274DE-7F94-42FD-8C5F-5D2E69F6F183}">
      <dgm:prSet/>
      <dgm:spPr/>
      <dgm:t>
        <a:bodyPr/>
        <a:lstStyle/>
        <a:p>
          <a:endParaRPr lang="en-US"/>
        </a:p>
      </dgm:t>
    </dgm:pt>
    <dgm:pt modelId="{63F1B844-9F1B-4228-A3C5-9784373AAFF0}" type="sibTrans" cxnId="{DFF274DE-7F94-42FD-8C5F-5D2E69F6F183}">
      <dgm:prSet/>
      <dgm:spPr/>
      <dgm:t>
        <a:bodyPr/>
        <a:lstStyle/>
        <a:p>
          <a:endParaRPr lang="en-US"/>
        </a:p>
      </dgm:t>
    </dgm:pt>
    <dgm:pt modelId="{2606B589-A41E-424E-A4D1-AF507063F191}">
      <dgm:prSet/>
      <dgm:spPr/>
      <dgm:t>
        <a:bodyPr/>
        <a:lstStyle/>
        <a:p>
          <a:pPr>
            <a:buFont typeface="Arial" panose="020B0604020202020204" pitchFamily="34" charset="0"/>
            <a:buChar char="•"/>
          </a:pPr>
          <a:r>
            <a:rPr lang="en-US" dirty="0"/>
            <a:t>Aged Receivables/Payables</a:t>
          </a:r>
        </a:p>
      </dgm:t>
    </dgm:pt>
    <dgm:pt modelId="{5EFE2544-47BA-4162-A97B-6B0449A68DC1}" type="parTrans" cxnId="{D9875A4A-A636-495E-972E-1957509FF442}">
      <dgm:prSet/>
      <dgm:spPr/>
      <dgm:t>
        <a:bodyPr/>
        <a:lstStyle/>
        <a:p>
          <a:endParaRPr lang="en-US"/>
        </a:p>
      </dgm:t>
    </dgm:pt>
    <dgm:pt modelId="{7D582D59-C6ED-489D-BAF1-01A942DCE6BE}" type="sibTrans" cxnId="{D9875A4A-A636-495E-972E-1957509FF442}">
      <dgm:prSet/>
      <dgm:spPr/>
      <dgm:t>
        <a:bodyPr/>
        <a:lstStyle/>
        <a:p>
          <a:endParaRPr lang="en-US"/>
        </a:p>
      </dgm:t>
    </dgm:pt>
    <dgm:pt modelId="{0832E77E-E78B-4452-8621-0BCFEE781C81}">
      <dgm:prSet/>
      <dgm:spPr/>
      <dgm:t>
        <a:bodyPr/>
        <a:lstStyle/>
        <a:p>
          <a:pPr>
            <a:buFont typeface="Arial" panose="020B0604020202020204" pitchFamily="34" charset="0"/>
            <a:buChar char="•"/>
          </a:pPr>
          <a:r>
            <a:rPr lang="en-US" dirty="0"/>
            <a:t>Trial Balance</a:t>
          </a:r>
        </a:p>
      </dgm:t>
    </dgm:pt>
    <dgm:pt modelId="{1FCA1B91-A796-4AAA-AEE8-34520BD30A19}" type="parTrans" cxnId="{21FBB21D-9009-46E2-A9CD-613AA79CDA92}">
      <dgm:prSet/>
      <dgm:spPr/>
      <dgm:t>
        <a:bodyPr/>
        <a:lstStyle/>
        <a:p>
          <a:endParaRPr lang="en-US"/>
        </a:p>
      </dgm:t>
    </dgm:pt>
    <dgm:pt modelId="{920EDC04-F156-49E4-B83B-4D8228C32C2A}" type="sibTrans" cxnId="{21FBB21D-9009-46E2-A9CD-613AA79CDA92}">
      <dgm:prSet/>
      <dgm:spPr/>
      <dgm:t>
        <a:bodyPr/>
        <a:lstStyle/>
        <a:p>
          <a:endParaRPr lang="en-US"/>
        </a:p>
      </dgm:t>
    </dgm:pt>
    <dgm:pt modelId="{B2AE8F9E-08D4-49CC-81B3-1FA631FC4BDA}">
      <dgm:prSet/>
      <dgm:spPr/>
      <dgm:t>
        <a:bodyPr/>
        <a:lstStyle/>
        <a:p>
          <a:pPr>
            <a:buFont typeface="Arial" panose="020B0604020202020204" pitchFamily="34" charset="0"/>
            <a:buChar char="•"/>
          </a:pPr>
          <a:r>
            <a:rPr lang="en-US" dirty="0"/>
            <a:t>Customer/Vendor reports</a:t>
          </a:r>
        </a:p>
      </dgm:t>
    </dgm:pt>
    <dgm:pt modelId="{C5A64193-2A76-4CE3-AFA0-FDB934AD8E93}" type="parTrans" cxnId="{DAF109A2-E21C-4D00-B2BA-22EC78701519}">
      <dgm:prSet/>
      <dgm:spPr/>
      <dgm:t>
        <a:bodyPr/>
        <a:lstStyle/>
        <a:p>
          <a:endParaRPr lang="en-US"/>
        </a:p>
      </dgm:t>
    </dgm:pt>
    <dgm:pt modelId="{12F43AAF-8F51-4D8A-8EAB-63EF8EFF52F8}" type="sibTrans" cxnId="{DAF109A2-E21C-4D00-B2BA-22EC78701519}">
      <dgm:prSet/>
      <dgm:spPr/>
      <dgm:t>
        <a:bodyPr/>
        <a:lstStyle/>
        <a:p>
          <a:endParaRPr lang="en-US"/>
        </a:p>
      </dgm:t>
    </dgm:pt>
    <dgm:pt modelId="{6F371809-24F3-4BD9-AD62-2F061E0888C4}">
      <dgm:prSet phldrT="[Text]" phldr="0"/>
      <dgm:spPr/>
      <dgm:t>
        <a:bodyPr/>
        <a:lstStyle/>
        <a:p>
          <a:r>
            <a:rPr lang="en-US"/>
            <a:t>Interactive analytics</a:t>
          </a:r>
        </a:p>
      </dgm:t>
    </dgm:pt>
    <dgm:pt modelId="{DE1AFA21-16A5-4515-B8E8-9919F23B6AB3}" type="parTrans" cxnId="{A81786D8-3646-4E53-BE90-7F086B90E6A1}">
      <dgm:prSet/>
      <dgm:spPr/>
      <dgm:t>
        <a:bodyPr/>
        <a:lstStyle/>
        <a:p>
          <a:endParaRPr lang="en-US"/>
        </a:p>
      </dgm:t>
    </dgm:pt>
    <dgm:pt modelId="{5F111D40-8439-4E27-9E5B-8FB8056F4BC0}" type="sibTrans" cxnId="{A81786D8-3646-4E53-BE90-7F086B90E6A1}">
      <dgm:prSet/>
      <dgm:spPr/>
      <dgm:t>
        <a:bodyPr/>
        <a:lstStyle/>
        <a:p>
          <a:endParaRPr lang="en-US"/>
        </a:p>
      </dgm:t>
    </dgm:pt>
    <dgm:pt modelId="{AD1E5A51-4A19-4166-84C4-E6863E4C2697}">
      <dgm:prSet phldrT="[Text]" phldr="0"/>
      <dgm:spPr/>
      <dgm:t>
        <a:bodyPr/>
        <a:lstStyle/>
        <a:p>
          <a:r>
            <a:rPr lang="en-US" dirty="0"/>
            <a:t>Ad-hoc analysis directly in lists</a:t>
          </a:r>
        </a:p>
      </dgm:t>
    </dgm:pt>
    <dgm:pt modelId="{18EA96B8-15A0-422A-A02D-A2E81E4CEB26}" type="parTrans" cxnId="{B9A17494-57FA-42D9-8F01-F0D56776F627}">
      <dgm:prSet/>
      <dgm:spPr/>
      <dgm:t>
        <a:bodyPr/>
        <a:lstStyle/>
        <a:p>
          <a:endParaRPr lang="en-US"/>
        </a:p>
      </dgm:t>
    </dgm:pt>
    <dgm:pt modelId="{A9AD23BE-C7E3-46A0-BA64-E40450E37849}" type="sibTrans" cxnId="{B9A17494-57FA-42D9-8F01-F0D56776F627}">
      <dgm:prSet/>
      <dgm:spPr/>
      <dgm:t>
        <a:bodyPr/>
        <a:lstStyle/>
        <a:p>
          <a:endParaRPr lang="en-US"/>
        </a:p>
      </dgm:t>
    </dgm:pt>
    <dgm:pt modelId="{3FA1F364-FCA3-4722-99C5-1A5184FD280E}">
      <dgm:prSet phldrT="[Text]" phldr="0"/>
      <dgm:spPr/>
      <dgm:t>
        <a:bodyPr/>
        <a:lstStyle/>
        <a:p>
          <a:pPr>
            <a:buFont typeface="Arial" panose="020B0604020202020204" pitchFamily="34" charset="0"/>
            <a:buChar char="•"/>
          </a:pPr>
          <a:r>
            <a:rPr lang="en-US" dirty="0"/>
            <a:t>Custom financial reporting</a:t>
          </a:r>
        </a:p>
      </dgm:t>
    </dgm:pt>
    <dgm:pt modelId="{447666E9-DE16-445F-9CB9-DFD76D5580B6}" type="parTrans" cxnId="{21D31044-0705-4985-A615-64ED3735196A}">
      <dgm:prSet/>
      <dgm:spPr/>
      <dgm:t>
        <a:bodyPr/>
        <a:lstStyle/>
        <a:p>
          <a:endParaRPr lang="en-US"/>
        </a:p>
      </dgm:t>
    </dgm:pt>
    <dgm:pt modelId="{3F22B370-DC24-4917-89F9-58F3FA373115}" type="sibTrans" cxnId="{21D31044-0705-4985-A615-64ED3735196A}">
      <dgm:prSet/>
      <dgm:spPr/>
      <dgm:t>
        <a:bodyPr/>
        <a:lstStyle/>
        <a:p>
          <a:endParaRPr lang="en-US"/>
        </a:p>
      </dgm:t>
    </dgm:pt>
    <dgm:pt modelId="{973AE0A7-976D-4A68-98A3-E4E351D6BDF1}">
      <dgm:prSet phldrT="[Text]" phldr="0"/>
      <dgm:spPr/>
      <dgm:t>
        <a:bodyPr/>
        <a:lstStyle/>
        <a:p>
          <a:r>
            <a:rPr lang="en-US" dirty="0"/>
            <a:t>(Income Statements, Balance Sheet, Statement of Cash Flow)</a:t>
          </a:r>
        </a:p>
      </dgm:t>
    </dgm:pt>
    <dgm:pt modelId="{82F3EB29-5048-4DB9-A721-2B27A454DF65}" type="parTrans" cxnId="{CF0B4A73-A6A4-458A-81FC-C0D09E022409}">
      <dgm:prSet/>
      <dgm:spPr/>
      <dgm:t>
        <a:bodyPr/>
        <a:lstStyle/>
        <a:p>
          <a:endParaRPr lang="en-US"/>
        </a:p>
      </dgm:t>
    </dgm:pt>
    <dgm:pt modelId="{96F2CB95-785D-47D8-979C-4CE27F91FF4A}" type="sibTrans" cxnId="{CF0B4A73-A6A4-458A-81FC-C0D09E022409}">
      <dgm:prSet/>
      <dgm:spPr/>
      <dgm:t>
        <a:bodyPr/>
        <a:lstStyle/>
        <a:p>
          <a:endParaRPr lang="en-US"/>
        </a:p>
      </dgm:t>
    </dgm:pt>
    <dgm:pt modelId="{404120BB-FBDC-41A8-BED4-D719A36652E0}" type="pres">
      <dgm:prSet presAssocID="{49A68454-0801-467D-8F59-309C0B36CDC2}" presName="theList" presStyleCnt="0">
        <dgm:presLayoutVars>
          <dgm:dir/>
          <dgm:animLvl val="lvl"/>
          <dgm:resizeHandles val="exact"/>
        </dgm:presLayoutVars>
      </dgm:prSet>
      <dgm:spPr/>
    </dgm:pt>
    <dgm:pt modelId="{5CF27EC6-904D-4FF5-9A56-61CEED2B2CE5}" type="pres">
      <dgm:prSet presAssocID="{D6C74558-251E-45B5-8D17-DE4E6BD0EA4D}" presName="compNode" presStyleCnt="0"/>
      <dgm:spPr/>
    </dgm:pt>
    <dgm:pt modelId="{BBD496B7-498C-4438-B5CC-DB374AA0C4CA}" type="pres">
      <dgm:prSet presAssocID="{D6C74558-251E-45B5-8D17-DE4E6BD0EA4D}" presName="aNode" presStyleLbl="bgShp" presStyleIdx="0" presStyleCnt="4"/>
      <dgm:spPr/>
    </dgm:pt>
    <dgm:pt modelId="{84F86BB5-9444-42DE-8319-3056DA4082C1}" type="pres">
      <dgm:prSet presAssocID="{D6C74558-251E-45B5-8D17-DE4E6BD0EA4D}" presName="textNode" presStyleLbl="bgShp" presStyleIdx="0" presStyleCnt="4"/>
      <dgm:spPr/>
    </dgm:pt>
    <dgm:pt modelId="{B78D5F37-3AA4-48B1-90FF-DCD224C9C3C5}" type="pres">
      <dgm:prSet presAssocID="{D6C74558-251E-45B5-8D17-DE4E6BD0EA4D}" presName="compChildNode" presStyleCnt="0"/>
      <dgm:spPr/>
    </dgm:pt>
    <dgm:pt modelId="{8062FF99-54D5-4DF1-8402-D33D962EB66A}" type="pres">
      <dgm:prSet presAssocID="{D6C74558-251E-45B5-8D17-DE4E6BD0EA4D}" presName="theInnerList" presStyleCnt="0"/>
      <dgm:spPr/>
    </dgm:pt>
    <dgm:pt modelId="{D5A1313E-E208-4049-8FA2-B39F2A125823}" type="pres">
      <dgm:prSet presAssocID="{E6DFA236-6F4E-4513-BEED-A13D726B3397}" presName="childNode" presStyleLbl="node1" presStyleIdx="0" presStyleCnt="10">
        <dgm:presLayoutVars>
          <dgm:bulletEnabled val="1"/>
        </dgm:presLayoutVars>
      </dgm:prSet>
      <dgm:spPr/>
    </dgm:pt>
    <dgm:pt modelId="{BD164068-BCA6-4EF8-BFF3-B4378D7FA7CE}" type="pres">
      <dgm:prSet presAssocID="{E6DFA236-6F4E-4513-BEED-A13D726B3397}" presName="aSpace2" presStyleCnt="0"/>
      <dgm:spPr/>
    </dgm:pt>
    <dgm:pt modelId="{29F8428B-6633-4C76-A3B3-DB204C47EE5B}" type="pres">
      <dgm:prSet presAssocID="{3FA1F364-FCA3-4722-99C5-1A5184FD280E}" presName="childNode" presStyleLbl="node1" presStyleIdx="1" presStyleCnt="10">
        <dgm:presLayoutVars>
          <dgm:bulletEnabled val="1"/>
        </dgm:presLayoutVars>
      </dgm:prSet>
      <dgm:spPr/>
    </dgm:pt>
    <dgm:pt modelId="{66573D26-D79A-43B7-A422-8D79C7086510}" type="pres">
      <dgm:prSet presAssocID="{3FA1F364-FCA3-4722-99C5-1A5184FD280E}" presName="aSpace2" presStyleCnt="0"/>
      <dgm:spPr/>
    </dgm:pt>
    <dgm:pt modelId="{A36FCD84-9094-48FB-B0C0-21CB743E21DF}" type="pres">
      <dgm:prSet presAssocID="{973AE0A7-976D-4A68-98A3-E4E351D6BDF1}" presName="childNode" presStyleLbl="node1" presStyleIdx="2" presStyleCnt="10">
        <dgm:presLayoutVars>
          <dgm:bulletEnabled val="1"/>
        </dgm:presLayoutVars>
      </dgm:prSet>
      <dgm:spPr/>
    </dgm:pt>
    <dgm:pt modelId="{90EACE93-EC53-4724-B71C-860C4076C89B}" type="pres">
      <dgm:prSet presAssocID="{D6C74558-251E-45B5-8D17-DE4E6BD0EA4D}" presName="aSpace" presStyleCnt="0"/>
      <dgm:spPr/>
    </dgm:pt>
    <dgm:pt modelId="{3055DEE5-F9E6-482C-A023-C3B38FACBB99}" type="pres">
      <dgm:prSet presAssocID="{CBCD4B51-7379-4C68-843F-DA724C634DCF}" presName="compNode" presStyleCnt="0"/>
      <dgm:spPr/>
    </dgm:pt>
    <dgm:pt modelId="{0F91BF21-43B0-4745-95C6-EF4C4DBF71BD}" type="pres">
      <dgm:prSet presAssocID="{CBCD4B51-7379-4C68-843F-DA724C634DCF}" presName="aNode" presStyleLbl="bgShp" presStyleIdx="1" presStyleCnt="4"/>
      <dgm:spPr/>
    </dgm:pt>
    <dgm:pt modelId="{47A2D1E5-4F17-46C2-BB5C-638D4418B7D8}" type="pres">
      <dgm:prSet presAssocID="{CBCD4B51-7379-4C68-843F-DA724C634DCF}" presName="textNode" presStyleLbl="bgShp" presStyleIdx="1" presStyleCnt="4"/>
      <dgm:spPr/>
    </dgm:pt>
    <dgm:pt modelId="{C9FF04D4-3EC1-4D0A-B1AC-50F514C487B5}" type="pres">
      <dgm:prSet presAssocID="{CBCD4B51-7379-4C68-843F-DA724C634DCF}" presName="compChildNode" presStyleCnt="0"/>
      <dgm:spPr/>
    </dgm:pt>
    <dgm:pt modelId="{54722B3C-44AB-4012-B69D-BF3F48175AC4}" type="pres">
      <dgm:prSet presAssocID="{CBCD4B51-7379-4C68-843F-DA724C634DCF}" presName="theInnerList" presStyleCnt="0"/>
      <dgm:spPr/>
    </dgm:pt>
    <dgm:pt modelId="{EE9F8102-C71F-4759-87A1-601B75522D8B}" type="pres">
      <dgm:prSet presAssocID="{2606B589-A41E-424E-A4D1-AF507063F191}" presName="childNode" presStyleLbl="node1" presStyleIdx="3" presStyleCnt="10">
        <dgm:presLayoutVars>
          <dgm:bulletEnabled val="1"/>
        </dgm:presLayoutVars>
      </dgm:prSet>
      <dgm:spPr/>
    </dgm:pt>
    <dgm:pt modelId="{60CD2CBB-62A1-4316-A5B6-430E85D385D8}" type="pres">
      <dgm:prSet presAssocID="{2606B589-A41E-424E-A4D1-AF507063F191}" presName="aSpace2" presStyleCnt="0"/>
      <dgm:spPr/>
    </dgm:pt>
    <dgm:pt modelId="{5344606C-5DAD-428D-89E1-5F9E71C9795E}" type="pres">
      <dgm:prSet presAssocID="{0832E77E-E78B-4452-8621-0BCFEE781C81}" presName="childNode" presStyleLbl="node1" presStyleIdx="4" presStyleCnt="10">
        <dgm:presLayoutVars>
          <dgm:bulletEnabled val="1"/>
        </dgm:presLayoutVars>
      </dgm:prSet>
      <dgm:spPr/>
    </dgm:pt>
    <dgm:pt modelId="{EFAAC930-4AF9-464B-AE95-6A17128224AC}" type="pres">
      <dgm:prSet presAssocID="{0832E77E-E78B-4452-8621-0BCFEE781C81}" presName="aSpace2" presStyleCnt="0"/>
      <dgm:spPr/>
    </dgm:pt>
    <dgm:pt modelId="{813B4017-CCD9-4370-AAE8-54EC05FE4E4E}" type="pres">
      <dgm:prSet presAssocID="{B2AE8F9E-08D4-49CC-81B3-1FA631FC4BDA}" presName="childNode" presStyleLbl="node1" presStyleIdx="5" presStyleCnt="10">
        <dgm:presLayoutVars>
          <dgm:bulletEnabled val="1"/>
        </dgm:presLayoutVars>
      </dgm:prSet>
      <dgm:spPr/>
    </dgm:pt>
    <dgm:pt modelId="{21F4E67D-7E03-44E3-BAD5-2C67CE548D02}" type="pres">
      <dgm:prSet presAssocID="{CBCD4B51-7379-4C68-843F-DA724C634DCF}" presName="aSpace" presStyleCnt="0"/>
      <dgm:spPr/>
    </dgm:pt>
    <dgm:pt modelId="{29E4F016-A595-478B-A59A-4EF45EBFE57E}" type="pres">
      <dgm:prSet presAssocID="{5CF8DDE9-2022-4707-97AA-6D13CEB9F5DC}" presName="compNode" presStyleCnt="0"/>
      <dgm:spPr/>
    </dgm:pt>
    <dgm:pt modelId="{B73F5AEF-9D03-4014-B244-1334390F723D}" type="pres">
      <dgm:prSet presAssocID="{5CF8DDE9-2022-4707-97AA-6D13CEB9F5DC}" presName="aNode" presStyleLbl="bgShp" presStyleIdx="2" presStyleCnt="4"/>
      <dgm:spPr/>
    </dgm:pt>
    <dgm:pt modelId="{40145F39-3C5A-4558-B96F-5476CFB0DB68}" type="pres">
      <dgm:prSet presAssocID="{5CF8DDE9-2022-4707-97AA-6D13CEB9F5DC}" presName="textNode" presStyleLbl="bgShp" presStyleIdx="2" presStyleCnt="4"/>
      <dgm:spPr/>
    </dgm:pt>
    <dgm:pt modelId="{AFAA5398-6164-46E5-904B-5BA6BD7789B0}" type="pres">
      <dgm:prSet presAssocID="{5CF8DDE9-2022-4707-97AA-6D13CEB9F5DC}" presName="compChildNode" presStyleCnt="0"/>
      <dgm:spPr/>
    </dgm:pt>
    <dgm:pt modelId="{5694991A-E305-46AD-97DC-0E360FBFBE7F}" type="pres">
      <dgm:prSet presAssocID="{5CF8DDE9-2022-4707-97AA-6D13CEB9F5DC}" presName="theInnerList" presStyleCnt="0"/>
      <dgm:spPr/>
    </dgm:pt>
    <dgm:pt modelId="{9B14E367-2438-4097-9DCD-820AF354F828}" type="pres">
      <dgm:prSet presAssocID="{33AE765C-3977-4A98-8B02-9F0E0898890F}" presName="childNode" presStyleLbl="node1" presStyleIdx="6" presStyleCnt="10">
        <dgm:presLayoutVars>
          <dgm:bulletEnabled val="1"/>
        </dgm:presLayoutVars>
      </dgm:prSet>
      <dgm:spPr/>
    </dgm:pt>
    <dgm:pt modelId="{ED1D0B30-B2E5-4555-A44B-F8440A4CD921}" type="pres">
      <dgm:prSet presAssocID="{33AE765C-3977-4A98-8B02-9F0E0898890F}" presName="aSpace2" presStyleCnt="0"/>
      <dgm:spPr/>
    </dgm:pt>
    <dgm:pt modelId="{CD7939F3-E31A-49C4-AEBE-1416077149AE}" type="pres">
      <dgm:prSet presAssocID="{AD1E5A51-4A19-4166-84C4-E6863E4C2697}" presName="childNode" presStyleLbl="node1" presStyleIdx="7" presStyleCnt="10">
        <dgm:presLayoutVars>
          <dgm:bulletEnabled val="1"/>
        </dgm:presLayoutVars>
      </dgm:prSet>
      <dgm:spPr/>
    </dgm:pt>
    <dgm:pt modelId="{1C089C10-67BC-4AC0-94C0-C27A8F159772}" type="pres">
      <dgm:prSet presAssocID="{5CF8DDE9-2022-4707-97AA-6D13CEB9F5DC}" presName="aSpace" presStyleCnt="0"/>
      <dgm:spPr/>
    </dgm:pt>
    <dgm:pt modelId="{181C4DD1-B02B-4F3B-AA4E-4B9D5F50E62C}" type="pres">
      <dgm:prSet presAssocID="{122530DB-C39E-4C18-A19B-BBB8D53A698F}" presName="compNode" presStyleCnt="0"/>
      <dgm:spPr/>
    </dgm:pt>
    <dgm:pt modelId="{C62224A0-FB15-4457-A4AB-2CF5AD94A9E8}" type="pres">
      <dgm:prSet presAssocID="{122530DB-C39E-4C18-A19B-BBB8D53A698F}" presName="aNode" presStyleLbl="bgShp" presStyleIdx="3" presStyleCnt="4"/>
      <dgm:spPr/>
    </dgm:pt>
    <dgm:pt modelId="{30FA53DF-68F0-4505-8F38-46CBC45898F8}" type="pres">
      <dgm:prSet presAssocID="{122530DB-C39E-4C18-A19B-BBB8D53A698F}" presName="textNode" presStyleLbl="bgShp" presStyleIdx="3" presStyleCnt="4"/>
      <dgm:spPr/>
    </dgm:pt>
    <dgm:pt modelId="{26D7658B-5752-499C-AD40-BF0161F1AA6F}" type="pres">
      <dgm:prSet presAssocID="{122530DB-C39E-4C18-A19B-BBB8D53A698F}" presName="compChildNode" presStyleCnt="0"/>
      <dgm:spPr/>
    </dgm:pt>
    <dgm:pt modelId="{972E7A26-E622-4FD2-9B64-1B36FCB49C33}" type="pres">
      <dgm:prSet presAssocID="{122530DB-C39E-4C18-A19B-BBB8D53A698F}" presName="theInnerList" presStyleCnt="0"/>
      <dgm:spPr/>
    </dgm:pt>
    <dgm:pt modelId="{DD56A418-55A6-44F7-87C3-AF9960CE3C09}" type="pres">
      <dgm:prSet presAssocID="{B8A72B6D-28F8-4F0C-8964-03DFC96D93CC}" presName="childNode" presStyleLbl="node1" presStyleIdx="8" presStyleCnt="10">
        <dgm:presLayoutVars>
          <dgm:bulletEnabled val="1"/>
        </dgm:presLayoutVars>
      </dgm:prSet>
      <dgm:spPr/>
    </dgm:pt>
    <dgm:pt modelId="{778C5781-811D-4362-95A0-3294A0ECF64F}" type="pres">
      <dgm:prSet presAssocID="{B8A72B6D-28F8-4F0C-8964-03DFC96D93CC}" presName="aSpace2" presStyleCnt="0"/>
      <dgm:spPr/>
    </dgm:pt>
    <dgm:pt modelId="{15910669-84F4-4491-B5F1-676689D64AD0}" type="pres">
      <dgm:prSet presAssocID="{6F371809-24F3-4BD9-AD62-2F061E0888C4}" presName="childNode" presStyleLbl="node1" presStyleIdx="9" presStyleCnt="10">
        <dgm:presLayoutVars>
          <dgm:bulletEnabled val="1"/>
        </dgm:presLayoutVars>
      </dgm:prSet>
      <dgm:spPr/>
    </dgm:pt>
  </dgm:ptLst>
  <dgm:cxnLst>
    <dgm:cxn modelId="{6FA78904-D4DB-4140-B7D6-01550E886207}" type="presOf" srcId="{49A68454-0801-467D-8F59-309C0B36CDC2}" destId="{404120BB-FBDC-41A8-BED4-D719A36652E0}" srcOrd="0" destOrd="0" presId="urn:microsoft.com/office/officeart/2005/8/layout/lProcess2"/>
    <dgm:cxn modelId="{815BF813-DD1F-454E-9E46-9494409DC503}" type="presOf" srcId="{B8A72B6D-28F8-4F0C-8964-03DFC96D93CC}" destId="{DD56A418-55A6-44F7-87C3-AF9960CE3C09}" srcOrd="0" destOrd="0" presId="urn:microsoft.com/office/officeart/2005/8/layout/lProcess2"/>
    <dgm:cxn modelId="{21FBB21D-9009-46E2-A9CD-613AA79CDA92}" srcId="{CBCD4B51-7379-4C68-843F-DA724C634DCF}" destId="{0832E77E-E78B-4452-8621-0BCFEE781C81}" srcOrd="1" destOrd="0" parTransId="{1FCA1B91-A796-4AAA-AEE8-34520BD30A19}" sibTransId="{920EDC04-F156-49E4-B83B-4D8228C32C2A}"/>
    <dgm:cxn modelId="{37D7BA3D-2DD3-482D-9685-8127BEB05B04}" srcId="{D6C74558-251E-45B5-8D17-DE4E6BD0EA4D}" destId="{E6DFA236-6F4E-4513-BEED-A13D726B3397}" srcOrd="0" destOrd="0" parTransId="{EB8C6F57-6C5A-4DBB-85AD-BB7084EF3AF5}" sibTransId="{6C9BC944-4BE7-4EEB-9D8A-B89DD90AC500}"/>
    <dgm:cxn modelId="{133B843E-09AA-4CC5-A3BE-E89E95250F0F}" type="presOf" srcId="{D6C74558-251E-45B5-8D17-DE4E6BD0EA4D}" destId="{BBD496B7-498C-4438-B5CC-DB374AA0C4CA}" srcOrd="0" destOrd="0" presId="urn:microsoft.com/office/officeart/2005/8/layout/lProcess2"/>
    <dgm:cxn modelId="{21D31044-0705-4985-A615-64ED3735196A}" srcId="{D6C74558-251E-45B5-8D17-DE4E6BD0EA4D}" destId="{3FA1F364-FCA3-4722-99C5-1A5184FD280E}" srcOrd="1" destOrd="0" parTransId="{447666E9-DE16-445F-9CB9-DFD76D5580B6}" sibTransId="{3F22B370-DC24-4917-89F9-58F3FA373115}"/>
    <dgm:cxn modelId="{9055C648-FFAE-4CE5-9C0F-EFFC3B48DEEB}" srcId="{122530DB-C39E-4C18-A19B-BBB8D53A698F}" destId="{B8A72B6D-28F8-4F0C-8964-03DFC96D93CC}" srcOrd="0" destOrd="0" parTransId="{B5CC2F2C-014C-45F4-B9EB-B5B22436657D}" sibTransId="{6B5ED9A7-288A-446B-A783-FF25AF6EE0A7}"/>
    <dgm:cxn modelId="{D9875A4A-A636-495E-972E-1957509FF442}" srcId="{CBCD4B51-7379-4C68-843F-DA724C634DCF}" destId="{2606B589-A41E-424E-A4D1-AF507063F191}" srcOrd="0" destOrd="0" parTransId="{5EFE2544-47BA-4162-A97B-6B0449A68DC1}" sibTransId="{7D582D59-C6ED-489D-BAF1-01A942DCE6BE}"/>
    <dgm:cxn modelId="{372BA34A-16CE-4EF9-98E6-0CC083D2FF4D}" type="presOf" srcId="{973AE0A7-976D-4A68-98A3-E4E351D6BDF1}" destId="{A36FCD84-9094-48FB-B0C0-21CB743E21DF}" srcOrd="0" destOrd="0" presId="urn:microsoft.com/office/officeart/2005/8/layout/lProcess2"/>
    <dgm:cxn modelId="{3E66554F-83B7-417B-88D5-7502BB9276F3}" type="presOf" srcId="{B2AE8F9E-08D4-49CC-81B3-1FA631FC4BDA}" destId="{813B4017-CCD9-4370-AAE8-54EC05FE4E4E}" srcOrd="0" destOrd="0" presId="urn:microsoft.com/office/officeart/2005/8/layout/lProcess2"/>
    <dgm:cxn modelId="{CF0B4A73-A6A4-458A-81FC-C0D09E022409}" srcId="{D6C74558-251E-45B5-8D17-DE4E6BD0EA4D}" destId="{973AE0A7-976D-4A68-98A3-E4E351D6BDF1}" srcOrd="2" destOrd="0" parTransId="{82F3EB29-5048-4DB9-A721-2B27A454DF65}" sibTransId="{96F2CB95-785D-47D8-979C-4CE27F91FF4A}"/>
    <dgm:cxn modelId="{5A0B1576-BD30-4388-90A5-3F8877F3EF21}" type="presOf" srcId="{2606B589-A41E-424E-A4D1-AF507063F191}" destId="{EE9F8102-C71F-4759-87A1-601B75522D8B}" srcOrd="0" destOrd="0" presId="urn:microsoft.com/office/officeart/2005/8/layout/lProcess2"/>
    <dgm:cxn modelId="{667C2459-1692-4710-B55B-6EC574BAEB6B}" type="presOf" srcId="{6F371809-24F3-4BD9-AD62-2F061E0888C4}" destId="{15910669-84F4-4491-B5F1-676689D64AD0}" srcOrd="0" destOrd="0" presId="urn:microsoft.com/office/officeart/2005/8/layout/lProcess2"/>
    <dgm:cxn modelId="{0EEEE286-8C0D-4AA1-A4D5-E95699C0994D}" type="presOf" srcId="{122530DB-C39E-4C18-A19B-BBB8D53A698F}" destId="{C62224A0-FB15-4457-A4AB-2CF5AD94A9E8}" srcOrd="0" destOrd="0" presId="urn:microsoft.com/office/officeart/2005/8/layout/lProcess2"/>
    <dgm:cxn modelId="{A1AD0490-79A8-4E29-9CA7-C7BAAD06AE54}" type="presOf" srcId="{AD1E5A51-4A19-4166-84C4-E6863E4C2697}" destId="{CD7939F3-E31A-49C4-AEBE-1416077149AE}" srcOrd="0" destOrd="0" presId="urn:microsoft.com/office/officeart/2005/8/layout/lProcess2"/>
    <dgm:cxn modelId="{B9A17494-57FA-42D9-8F01-F0D56776F627}" srcId="{5CF8DDE9-2022-4707-97AA-6D13CEB9F5DC}" destId="{AD1E5A51-4A19-4166-84C4-E6863E4C2697}" srcOrd="1" destOrd="0" parTransId="{18EA96B8-15A0-422A-A02D-A2E81E4CEB26}" sibTransId="{A9AD23BE-C7E3-46A0-BA64-E40450E37849}"/>
    <dgm:cxn modelId="{7F448F9D-2745-459C-B61E-D34791DC6958}" type="presOf" srcId="{33AE765C-3977-4A98-8B02-9F0E0898890F}" destId="{9B14E367-2438-4097-9DCD-820AF354F828}" srcOrd="0" destOrd="0" presId="urn:microsoft.com/office/officeart/2005/8/layout/lProcess2"/>
    <dgm:cxn modelId="{DAF109A2-E21C-4D00-B2BA-22EC78701519}" srcId="{CBCD4B51-7379-4C68-843F-DA724C634DCF}" destId="{B2AE8F9E-08D4-49CC-81B3-1FA631FC4BDA}" srcOrd="2" destOrd="0" parTransId="{C5A64193-2A76-4CE3-AFA0-FDB934AD8E93}" sibTransId="{12F43AAF-8F51-4D8A-8EAB-63EF8EFF52F8}"/>
    <dgm:cxn modelId="{7CA99FB2-F2A3-4BC5-896A-EC3D6CA04982}" type="presOf" srcId="{5CF8DDE9-2022-4707-97AA-6D13CEB9F5DC}" destId="{40145F39-3C5A-4558-B96F-5476CFB0DB68}" srcOrd="1" destOrd="0" presId="urn:microsoft.com/office/officeart/2005/8/layout/lProcess2"/>
    <dgm:cxn modelId="{89936FB4-7345-4A40-B47D-6E1BF00E9765}" type="presOf" srcId="{5CF8DDE9-2022-4707-97AA-6D13CEB9F5DC}" destId="{B73F5AEF-9D03-4014-B244-1334390F723D}" srcOrd="0" destOrd="0" presId="urn:microsoft.com/office/officeart/2005/8/layout/lProcess2"/>
    <dgm:cxn modelId="{350B22B6-4E1E-4C2C-8959-8577D46DCD07}" type="presOf" srcId="{CBCD4B51-7379-4C68-843F-DA724C634DCF}" destId="{0F91BF21-43B0-4745-95C6-EF4C4DBF71BD}" srcOrd="0" destOrd="0" presId="urn:microsoft.com/office/officeart/2005/8/layout/lProcess2"/>
    <dgm:cxn modelId="{312A43B9-3F33-4BF1-B623-2D5284EFB435}" type="presOf" srcId="{D6C74558-251E-45B5-8D17-DE4E6BD0EA4D}" destId="{84F86BB5-9444-42DE-8319-3056DA4082C1}" srcOrd="1" destOrd="0" presId="urn:microsoft.com/office/officeart/2005/8/layout/lProcess2"/>
    <dgm:cxn modelId="{A81EDCBB-7E50-4DE0-8269-914AD3DDBC37}" srcId="{5CF8DDE9-2022-4707-97AA-6D13CEB9F5DC}" destId="{33AE765C-3977-4A98-8B02-9F0E0898890F}" srcOrd="0" destOrd="0" parTransId="{5922BD47-C2F1-435D-84FE-48D5D2B11432}" sibTransId="{8FEC2124-A819-4818-AAAB-AD668409557E}"/>
    <dgm:cxn modelId="{F4A957BC-DB69-429E-9B8F-CA7DFFF27732}" type="presOf" srcId="{122530DB-C39E-4C18-A19B-BBB8D53A698F}" destId="{30FA53DF-68F0-4505-8F38-46CBC45898F8}" srcOrd="1" destOrd="0" presId="urn:microsoft.com/office/officeart/2005/8/layout/lProcess2"/>
    <dgm:cxn modelId="{5A7E61C1-0C6A-4C3B-9044-03196985FEC4}" srcId="{49A68454-0801-467D-8F59-309C0B36CDC2}" destId="{5CF8DDE9-2022-4707-97AA-6D13CEB9F5DC}" srcOrd="2" destOrd="0" parTransId="{55734ED5-C0BD-4CB0-A70A-DE6AC60B2266}" sibTransId="{AE915BCB-46AA-4CA2-8038-047EF6541AD5}"/>
    <dgm:cxn modelId="{639FF6C1-F33B-4C2C-AA5A-33FCEAEE6058}" type="presOf" srcId="{CBCD4B51-7379-4C68-843F-DA724C634DCF}" destId="{47A2D1E5-4F17-46C2-BB5C-638D4418B7D8}" srcOrd="1" destOrd="0" presId="urn:microsoft.com/office/officeart/2005/8/layout/lProcess2"/>
    <dgm:cxn modelId="{F18E93D2-179A-48E7-8235-A14B0AF5DED3}" srcId="{49A68454-0801-467D-8F59-309C0B36CDC2}" destId="{D6C74558-251E-45B5-8D17-DE4E6BD0EA4D}" srcOrd="0" destOrd="0" parTransId="{7EF8C049-308B-4B11-A2E0-1C88DC206766}" sibTransId="{16DB21E3-96D8-42CA-9AE2-45BDE59829FD}"/>
    <dgm:cxn modelId="{D6FDC7D2-72B5-4537-94C2-582DF93EB240}" type="presOf" srcId="{3FA1F364-FCA3-4722-99C5-1A5184FD280E}" destId="{29F8428B-6633-4C76-A3B3-DB204C47EE5B}" srcOrd="0" destOrd="0" presId="urn:microsoft.com/office/officeart/2005/8/layout/lProcess2"/>
    <dgm:cxn modelId="{A81786D8-3646-4E53-BE90-7F086B90E6A1}" srcId="{122530DB-C39E-4C18-A19B-BBB8D53A698F}" destId="{6F371809-24F3-4BD9-AD62-2F061E0888C4}" srcOrd="1" destOrd="0" parTransId="{DE1AFA21-16A5-4515-B8E8-9919F23B6AB3}" sibTransId="{5F111D40-8439-4E27-9E5B-8FB8056F4BC0}"/>
    <dgm:cxn modelId="{75FBEBDA-EF4E-4499-8D08-556760E3F483}" type="presOf" srcId="{E6DFA236-6F4E-4513-BEED-A13D726B3397}" destId="{D5A1313E-E208-4049-8FA2-B39F2A125823}" srcOrd="0" destOrd="0" presId="urn:microsoft.com/office/officeart/2005/8/layout/lProcess2"/>
    <dgm:cxn modelId="{DFF274DE-7F94-42FD-8C5F-5D2E69F6F183}" srcId="{49A68454-0801-467D-8F59-309C0B36CDC2}" destId="{CBCD4B51-7379-4C68-843F-DA724C634DCF}" srcOrd="1" destOrd="0" parTransId="{F8B6917F-FE8E-47BC-B1E9-6072E0E838EB}" sibTransId="{63F1B844-9F1B-4228-A3C5-9784373AAFF0}"/>
    <dgm:cxn modelId="{6EF6E5F2-F974-47BC-9DE4-89538398371C}" srcId="{49A68454-0801-467D-8F59-309C0B36CDC2}" destId="{122530DB-C39E-4C18-A19B-BBB8D53A698F}" srcOrd="3" destOrd="0" parTransId="{D16E7DF3-D939-4CB7-A558-9EC90A97E96E}" sibTransId="{EB992BF3-3B1B-4DB0-AD24-20AD3560A537}"/>
    <dgm:cxn modelId="{307953FD-52B0-4E56-A2FB-3AAF94E6EF97}" type="presOf" srcId="{0832E77E-E78B-4452-8621-0BCFEE781C81}" destId="{5344606C-5DAD-428D-89E1-5F9E71C9795E}" srcOrd="0" destOrd="0" presId="urn:microsoft.com/office/officeart/2005/8/layout/lProcess2"/>
    <dgm:cxn modelId="{94B63BCA-DB79-4313-AAAB-8DA1E0E00581}" type="presParOf" srcId="{404120BB-FBDC-41A8-BED4-D719A36652E0}" destId="{5CF27EC6-904D-4FF5-9A56-61CEED2B2CE5}" srcOrd="0" destOrd="0" presId="urn:microsoft.com/office/officeart/2005/8/layout/lProcess2"/>
    <dgm:cxn modelId="{F7F9CE5F-8536-442E-831B-0C85A1BC7428}" type="presParOf" srcId="{5CF27EC6-904D-4FF5-9A56-61CEED2B2CE5}" destId="{BBD496B7-498C-4438-B5CC-DB374AA0C4CA}" srcOrd="0" destOrd="0" presId="urn:microsoft.com/office/officeart/2005/8/layout/lProcess2"/>
    <dgm:cxn modelId="{0CD5D809-460F-4ACA-9F5A-9BE2D3FD9778}" type="presParOf" srcId="{5CF27EC6-904D-4FF5-9A56-61CEED2B2CE5}" destId="{84F86BB5-9444-42DE-8319-3056DA4082C1}" srcOrd="1" destOrd="0" presId="urn:microsoft.com/office/officeart/2005/8/layout/lProcess2"/>
    <dgm:cxn modelId="{B1379B23-EF77-4062-98F5-98E239342ABA}" type="presParOf" srcId="{5CF27EC6-904D-4FF5-9A56-61CEED2B2CE5}" destId="{B78D5F37-3AA4-48B1-90FF-DCD224C9C3C5}" srcOrd="2" destOrd="0" presId="urn:microsoft.com/office/officeart/2005/8/layout/lProcess2"/>
    <dgm:cxn modelId="{2BF00B71-43B9-481B-9B06-464451464EF3}" type="presParOf" srcId="{B78D5F37-3AA4-48B1-90FF-DCD224C9C3C5}" destId="{8062FF99-54D5-4DF1-8402-D33D962EB66A}" srcOrd="0" destOrd="0" presId="urn:microsoft.com/office/officeart/2005/8/layout/lProcess2"/>
    <dgm:cxn modelId="{800991F0-D6F1-4D04-87E3-CB177D0BDF84}" type="presParOf" srcId="{8062FF99-54D5-4DF1-8402-D33D962EB66A}" destId="{D5A1313E-E208-4049-8FA2-B39F2A125823}" srcOrd="0" destOrd="0" presId="urn:microsoft.com/office/officeart/2005/8/layout/lProcess2"/>
    <dgm:cxn modelId="{B936CC9A-2F83-4E7A-9419-230E7CE0F946}" type="presParOf" srcId="{8062FF99-54D5-4DF1-8402-D33D962EB66A}" destId="{BD164068-BCA6-4EF8-BFF3-B4378D7FA7CE}" srcOrd="1" destOrd="0" presId="urn:microsoft.com/office/officeart/2005/8/layout/lProcess2"/>
    <dgm:cxn modelId="{FA711A41-EFD5-4639-AB14-19B2A1FF1D53}" type="presParOf" srcId="{8062FF99-54D5-4DF1-8402-D33D962EB66A}" destId="{29F8428B-6633-4C76-A3B3-DB204C47EE5B}" srcOrd="2" destOrd="0" presId="urn:microsoft.com/office/officeart/2005/8/layout/lProcess2"/>
    <dgm:cxn modelId="{CA50B686-B8DA-4679-856F-79CF0C67DB2B}" type="presParOf" srcId="{8062FF99-54D5-4DF1-8402-D33D962EB66A}" destId="{66573D26-D79A-43B7-A422-8D79C7086510}" srcOrd="3" destOrd="0" presId="urn:microsoft.com/office/officeart/2005/8/layout/lProcess2"/>
    <dgm:cxn modelId="{592475D8-7B85-49F5-8645-E13CD5BFA3AC}" type="presParOf" srcId="{8062FF99-54D5-4DF1-8402-D33D962EB66A}" destId="{A36FCD84-9094-48FB-B0C0-21CB743E21DF}" srcOrd="4" destOrd="0" presId="urn:microsoft.com/office/officeart/2005/8/layout/lProcess2"/>
    <dgm:cxn modelId="{F0807DF3-6D1B-4A24-B6DF-808D19EEA9B1}" type="presParOf" srcId="{404120BB-FBDC-41A8-BED4-D719A36652E0}" destId="{90EACE93-EC53-4724-B71C-860C4076C89B}" srcOrd="1" destOrd="0" presId="urn:microsoft.com/office/officeart/2005/8/layout/lProcess2"/>
    <dgm:cxn modelId="{5303B894-D04F-45B2-A852-309ABE9ABD9F}" type="presParOf" srcId="{404120BB-FBDC-41A8-BED4-D719A36652E0}" destId="{3055DEE5-F9E6-482C-A023-C3B38FACBB99}" srcOrd="2" destOrd="0" presId="urn:microsoft.com/office/officeart/2005/8/layout/lProcess2"/>
    <dgm:cxn modelId="{8F59AF2E-DFC1-4CAE-A9B2-966135C56666}" type="presParOf" srcId="{3055DEE5-F9E6-482C-A023-C3B38FACBB99}" destId="{0F91BF21-43B0-4745-95C6-EF4C4DBF71BD}" srcOrd="0" destOrd="0" presId="urn:microsoft.com/office/officeart/2005/8/layout/lProcess2"/>
    <dgm:cxn modelId="{EB2CFC2A-B493-4F54-95FE-65F14A7E9251}" type="presParOf" srcId="{3055DEE5-F9E6-482C-A023-C3B38FACBB99}" destId="{47A2D1E5-4F17-46C2-BB5C-638D4418B7D8}" srcOrd="1" destOrd="0" presId="urn:microsoft.com/office/officeart/2005/8/layout/lProcess2"/>
    <dgm:cxn modelId="{B1918DA7-6369-4E59-ADC1-DC2355F85D84}" type="presParOf" srcId="{3055DEE5-F9E6-482C-A023-C3B38FACBB99}" destId="{C9FF04D4-3EC1-4D0A-B1AC-50F514C487B5}" srcOrd="2" destOrd="0" presId="urn:microsoft.com/office/officeart/2005/8/layout/lProcess2"/>
    <dgm:cxn modelId="{FF88C7A2-280B-47D9-9AF6-63FBF21CD568}" type="presParOf" srcId="{C9FF04D4-3EC1-4D0A-B1AC-50F514C487B5}" destId="{54722B3C-44AB-4012-B69D-BF3F48175AC4}" srcOrd="0" destOrd="0" presId="urn:microsoft.com/office/officeart/2005/8/layout/lProcess2"/>
    <dgm:cxn modelId="{B3FC567F-D13C-440B-A10D-596406466281}" type="presParOf" srcId="{54722B3C-44AB-4012-B69D-BF3F48175AC4}" destId="{EE9F8102-C71F-4759-87A1-601B75522D8B}" srcOrd="0" destOrd="0" presId="urn:microsoft.com/office/officeart/2005/8/layout/lProcess2"/>
    <dgm:cxn modelId="{8211CC14-EF23-4783-AE4D-6319347BD8BB}" type="presParOf" srcId="{54722B3C-44AB-4012-B69D-BF3F48175AC4}" destId="{60CD2CBB-62A1-4316-A5B6-430E85D385D8}" srcOrd="1" destOrd="0" presId="urn:microsoft.com/office/officeart/2005/8/layout/lProcess2"/>
    <dgm:cxn modelId="{2403C09E-6F30-4C69-B5E8-1391AA6C8661}" type="presParOf" srcId="{54722B3C-44AB-4012-B69D-BF3F48175AC4}" destId="{5344606C-5DAD-428D-89E1-5F9E71C9795E}" srcOrd="2" destOrd="0" presId="urn:microsoft.com/office/officeart/2005/8/layout/lProcess2"/>
    <dgm:cxn modelId="{3060BB00-F972-46AB-9FF3-EC476F90B14D}" type="presParOf" srcId="{54722B3C-44AB-4012-B69D-BF3F48175AC4}" destId="{EFAAC930-4AF9-464B-AE95-6A17128224AC}" srcOrd="3" destOrd="0" presId="urn:microsoft.com/office/officeart/2005/8/layout/lProcess2"/>
    <dgm:cxn modelId="{133C5F6A-32DF-4B8E-B69C-1A1ECB7C9D36}" type="presParOf" srcId="{54722B3C-44AB-4012-B69D-BF3F48175AC4}" destId="{813B4017-CCD9-4370-AAE8-54EC05FE4E4E}" srcOrd="4" destOrd="0" presId="urn:microsoft.com/office/officeart/2005/8/layout/lProcess2"/>
    <dgm:cxn modelId="{4EEF05FA-A23F-4F89-B739-63D41407C500}" type="presParOf" srcId="{404120BB-FBDC-41A8-BED4-D719A36652E0}" destId="{21F4E67D-7E03-44E3-BAD5-2C67CE548D02}" srcOrd="3" destOrd="0" presId="urn:microsoft.com/office/officeart/2005/8/layout/lProcess2"/>
    <dgm:cxn modelId="{0360D5DA-90A0-476B-B34F-5133DABE2BE0}" type="presParOf" srcId="{404120BB-FBDC-41A8-BED4-D719A36652E0}" destId="{29E4F016-A595-478B-A59A-4EF45EBFE57E}" srcOrd="4" destOrd="0" presId="urn:microsoft.com/office/officeart/2005/8/layout/lProcess2"/>
    <dgm:cxn modelId="{BFB669FC-C8BD-4B02-A18B-43CE9EADA7D9}" type="presParOf" srcId="{29E4F016-A595-478B-A59A-4EF45EBFE57E}" destId="{B73F5AEF-9D03-4014-B244-1334390F723D}" srcOrd="0" destOrd="0" presId="urn:microsoft.com/office/officeart/2005/8/layout/lProcess2"/>
    <dgm:cxn modelId="{202BBE85-479A-499B-9173-B505064569A9}" type="presParOf" srcId="{29E4F016-A595-478B-A59A-4EF45EBFE57E}" destId="{40145F39-3C5A-4558-B96F-5476CFB0DB68}" srcOrd="1" destOrd="0" presId="urn:microsoft.com/office/officeart/2005/8/layout/lProcess2"/>
    <dgm:cxn modelId="{92828035-AFC9-4B7A-8B92-893C01C3611F}" type="presParOf" srcId="{29E4F016-A595-478B-A59A-4EF45EBFE57E}" destId="{AFAA5398-6164-46E5-904B-5BA6BD7789B0}" srcOrd="2" destOrd="0" presId="urn:microsoft.com/office/officeart/2005/8/layout/lProcess2"/>
    <dgm:cxn modelId="{6B97BD04-E6D4-4935-A3C7-FCE76F099909}" type="presParOf" srcId="{AFAA5398-6164-46E5-904B-5BA6BD7789B0}" destId="{5694991A-E305-46AD-97DC-0E360FBFBE7F}" srcOrd="0" destOrd="0" presId="urn:microsoft.com/office/officeart/2005/8/layout/lProcess2"/>
    <dgm:cxn modelId="{F492A971-43F5-4287-BE82-ADCD1E41C500}" type="presParOf" srcId="{5694991A-E305-46AD-97DC-0E360FBFBE7F}" destId="{9B14E367-2438-4097-9DCD-820AF354F828}" srcOrd="0" destOrd="0" presId="urn:microsoft.com/office/officeart/2005/8/layout/lProcess2"/>
    <dgm:cxn modelId="{6FEC6E2E-B475-4942-9E39-55EFD3E3D8F2}" type="presParOf" srcId="{5694991A-E305-46AD-97DC-0E360FBFBE7F}" destId="{ED1D0B30-B2E5-4555-A44B-F8440A4CD921}" srcOrd="1" destOrd="0" presId="urn:microsoft.com/office/officeart/2005/8/layout/lProcess2"/>
    <dgm:cxn modelId="{EF595EB0-772E-41AA-8A05-E6559FEF8B21}" type="presParOf" srcId="{5694991A-E305-46AD-97DC-0E360FBFBE7F}" destId="{CD7939F3-E31A-49C4-AEBE-1416077149AE}" srcOrd="2" destOrd="0" presId="urn:microsoft.com/office/officeart/2005/8/layout/lProcess2"/>
    <dgm:cxn modelId="{E402FC9E-9EEE-48FB-80DE-CF7C6985C60A}" type="presParOf" srcId="{404120BB-FBDC-41A8-BED4-D719A36652E0}" destId="{1C089C10-67BC-4AC0-94C0-C27A8F159772}" srcOrd="5" destOrd="0" presId="urn:microsoft.com/office/officeart/2005/8/layout/lProcess2"/>
    <dgm:cxn modelId="{6E69B7AE-69F5-4420-87F5-2EB8BABA5BFF}" type="presParOf" srcId="{404120BB-FBDC-41A8-BED4-D719A36652E0}" destId="{181C4DD1-B02B-4F3B-AA4E-4B9D5F50E62C}" srcOrd="6" destOrd="0" presId="urn:microsoft.com/office/officeart/2005/8/layout/lProcess2"/>
    <dgm:cxn modelId="{0CC986A2-BBC9-430F-A790-6E023D642CA3}" type="presParOf" srcId="{181C4DD1-B02B-4F3B-AA4E-4B9D5F50E62C}" destId="{C62224A0-FB15-4457-A4AB-2CF5AD94A9E8}" srcOrd="0" destOrd="0" presId="urn:microsoft.com/office/officeart/2005/8/layout/lProcess2"/>
    <dgm:cxn modelId="{57A7BEBF-F9B8-44C8-BE7E-504E68321A9C}" type="presParOf" srcId="{181C4DD1-B02B-4F3B-AA4E-4B9D5F50E62C}" destId="{30FA53DF-68F0-4505-8F38-46CBC45898F8}" srcOrd="1" destOrd="0" presId="urn:microsoft.com/office/officeart/2005/8/layout/lProcess2"/>
    <dgm:cxn modelId="{D615656F-F51E-4520-8A68-815BC9B81742}" type="presParOf" srcId="{181C4DD1-B02B-4F3B-AA4E-4B9D5F50E62C}" destId="{26D7658B-5752-499C-AD40-BF0161F1AA6F}" srcOrd="2" destOrd="0" presId="urn:microsoft.com/office/officeart/2005/8/layout/lProcess2"/>
    <dgm:cxn modelId="{D085793A-DE66-4218-A582-223FFFB16ABF}" type="presParOf" srcId="{26D7658B-5752-499C-AD40-BF0161F1AA6F}" destId="{972E7A26-E622-4FD2-9B64-1B36FCB49C33}" srcOrd="0" destOrd="0" presId="urn:microsoft.com/office/officeart/2005/8/layout/lProcess2"/>
    <dgm:cxn modelId="{DB2D534E-8E27-4944-9D9D-36439F8221DB}" type="presParOf" srcId="{972E7A26-E622-4FD2-9B64-1B36FCB49C33}" destId="{DD56A418-55A6-44F7-87C3-AF9960CE3C09}" srcOrd="0" destOrd="0" presId="urn:microsoft.com/office/officeart/2005/8/layout/lProcess2"/>
    <dgm:cxn modelId="{09DB6427-8CB0-4A63-92B4-04D6A572AD43}" type="presParOf" srcId="{972E7A26-E622-4FD2-9B64-1B36FCB49C33}" destId="{778C5781-811D-4362-95A0-3294A0ECF64F}" srcOrd="1" destOrd="0" presId="urn:microsoft.com/office/officeart/2005/8/layout/lProcess2"/>
    <dgm:cxn modelId="{C48A5F66-9368-43CC-BC8C-BD50F5434087}" type="presParOf" srcId="{972E7A26-E622-4FD2-9B64-1B36FCB49C33}" destId="{15910669-84F4-4491-B5F1-676689D64AD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F6969E-A4AC-4D2B-96F8-3CFE7DC5B040}" type="doc">
      <dgm:prSet loTypeId="urn:microsoft.com/office/officeart/2005/8/layout/vList2" loCatId="list" qsTypeId="urn:microsoft.com/office/officeart/2005/8/quickstyle/simple1" qsCatId="simple" csTypeId="urn:microsoft.com/office/officeart/2005/8/colors/accent6_1" csCatId="accent6"/>
      <dgm:spPr/>
      <dgm:t>
        <a:bodyPr/>
        <a:lstStyle/>
        <a:p>
          <a:endParaRPr lang="en-US"/>
        </a:p>
      </dgm:t>
    </dgm:pt>
    <dgm:pt modelId="{E62B3F2B-5505-4EBB-AA71-F80BE55CB6DB}">
      <dgm:prSet/>
      <dgm:spPr/>
      <dgm:t>
        <a:bodyPr/>
        <a:lstStyle/>
        <a:p>
          <a:r>
            <a:rPr lang="en-US"/>
            <a:t>Segments drive both posting AND reporting</a:t>
          </a:r>
        </a:p>
      </dgm:t>
    </dgm:pt>
    <dgm:pt modelId="{29687D7D-2459-41C0-AF05-C70A5CC28116}" type="parTrans" cxnId="{C0301741-A39E-41CA-A032-0FB3549F7014}">
      <dgm:prSet/>
      <dgm:spPr/>
      <dgm:t>
        <a:bodyPr/>
        <a:lstStyle/>
        <a:p>
          <a:endParaRPr lang="en-US"/>
        </a:p>
      </dgm:t>
    </dgm:pt>
    <dgm:pt modelId="{6E2B68FE-8AF0-447E-BE1E-D6BD472699F2}" type="sibTrans" cxnId="{C0301741-A39E-41CA-A032-0FB3549F7014}">
      <dgm:prSet/>
      <dgm:spPr/>
      <dgm:t>
        <a:bodyPr/>
        <a:lstStyle/>
        <a:p>
          <a:endParaRPr lang="en-US"/>
        </a:p>
      </dgm:t>
    </dgm:pt>
    <dgm:pt modelId="{448E1F49-890D-460F-BF68-C2744CF98CE2}">
      <dgm:prSet/>
      <dgm:spPr/>
      <dgm:t>
        <a:bodyPr/>
        <a:lstStyle/>
        <a:p>
          <a:r>
            <a:rPr lang="en-US"/>
            <a:t>Every new combination creates a new GL account</a:t>
          </a:r>
        </a:p>
      </dgm:t>
    </dgm:pt>
    <dgm:pt modelId="{386792D2-F6C5-4128-9995-B6307D123FB1}" type="parTrans" cxnId="{3E4B0D1E-7430-4635-9189-66F84E2CD94B}">
      <dgm:prSet/>
      <dgm:spPr/>
      <dgm:t>
        <a:bodyPr/>
        <a:lstStyle/>
        <a:p>
          <a:endParaRPr lang="en-US"/>
        </a:p>
      </dgm:t>
    </dgm:pt>
    <dgm:pt modelId="{39EFDEA5-D522-40AB-A795-5B5193790E48}" type="sibTrans" cxnId="{3E4B0D1E-7430-4635-9189-66F84E2CD94B}">
      <dgm:prSet/>
      <dgm:spPr/>
      <dgm:t>
        <a:bodyPr/>
        <a:lstStyle/>
        <a:p>
          <a:endParaRPr lang="en-US"/>
        </a:p>
      </dgm:t>
    </dgm:pt>
    <dgm:pt modelId="{3716CBD5-3F1E-47CB-B591-27600F11599E}">
      <dgm:prSet/>
      <dgm:spPr/>
      <dgm:t>
        <a:bodyPr/>
        <a:lstStyle/>
        <a:p>
          <a:r>
            <a:rPr lang="en-US"/>
            <a:t>Over time this creates large and rigid charts of accounts</a:t>
          </a:r>
        </a:p>
      </dgm:t>
    </dgm:pt>
    <dgm:pt modelId="{EE7B74F9-4F31-4088-B0E5-27FBBB1326C9}" type="parTrans" cxnId="{C12EE355-2F64-4197-96D4-E54A0566149A}">
      <dgm:prSet/>
      <dgm:spPr/>
      <dgm:t>
        <a:bodyPr/>
        <a:lstStyle/>
        <a:p>
          <a:endParaRPr lang="en-US"/>
        </a:p>
      </dgm:t>
    </dgm:pt>
    <dgm:pt modelId="{DABF4830-85D2-45E8-BEB3-30CAB3DB9D42}" type="sibTrans" cxnId="{C12EE355-2F64-4197-96D4-E54A0566149A}">
      <dgm:prSet/>
      <dgm:spPr/>
      <dgm:t>
        <a:bodyPr/>
        <a:lstStyle/>
        <a:p>
          <a:endParaRPr lang="en-US"/>
        </a:p>
      </dgm:t>
    </dgm:pt>
    <dgm:pt modelId="{E4A1C3C7-EF36-4560-B6B6-625C0BB2E591}" type="pres">
      <dgm:prSet presAssocID="{D4F6969E-A4AC-4D2B-96F8-3CFE7DC5B040}" presName="linear" presStyleCnt="0">
        <dgm:presLayoutVars>
          <dgm:animLvl val="lvl"/>
          <dgm:resizeHandles val="exact"/>
        </dgm:presLayoutVars>
      </dgm:prSet>
      <dgm:spPr/>
    </dgm:pt>
    <dgm:pt modelId="{6763A7F4-9FF5-488D-8708-2C318CAB3797}" type="pres">
      <dgm:prSet presAssocID="{E62B3F2B-5505-4EBB-AA71-F80BE55CB6DB}" presName="parentText" presStyleLbl="node1" presStyleIdx="0" presStyleCnt="3">
        <dgm:presLayoutVars>
          <dgm:chMax val="0"/>
          <dgm:bulletEnabled val="1"/>
        </dgm:presLayoutVars>
      </dgm:prSet>
      <dgm:spPr/>
    </dgm:pt>
    <dgm:pt modelId="{AC89CE42-E2C3-40E3-B638-5B454C2FBCC5}" type="pres">
      <dgm:prSet presAssocID="{6E2B68FE-8AF0-447E-BE1E-D6BD472699F2}" presName="spacer" presStyleCnt="0"/>
      <dgm:spPr/>
    </dgm:pt>
    <dgm:pt modelId="{F5A1D0A9-5665-4DA2-842C-48884A4AB827}" type="pres">
      <dgm:prSet presAssocID="{448E1F49-890D-460F-BF68-C2744CF98CE2}" presName="parentText" presStyleLbl="node1" presStyleIdx="1" presStyleCnt="3">
        <dgm:presLayoutVars>
          <dgm:chMax val="0"/>
          <dgm:bulletEnabled val="1"/>
        </dgm:presLayoutVars>
      </dgm:prSet>
      <dgm:spPr/>
    </dgm:pt>
    <dgm:pt modelId="{A7EEA2CD-7EA9-4FC4-97AE-4D35364606D3}" type="pres">
      <dgm:prSet presAssocID="{39EFDEA5-D522-40AB-A795-5B5193790E48}" presName="spacer" presStyleCnt="0"/>
      <dgm:spPr/>
    </dgm:pt>
    <dgm:pt modelId="{695E3CEF-653E-466E-A5AD-44112C3C7E68}" type="pres">
      <dgm:prSet presAssocID="{3716CBD5-3F1E-47CB-B591-27600F11599E}" presName="parentText" presStyleLbl="node1" presStyleIdx="2" presStyleCnt="3">
        <dgm:presLayoutVars>
          <dgm:chMax val="0"/>
          <dgm:bulletEnabled val="1"/>
        </dgm:presLayoutVars>
      </dgm:prSet>
      <dgm:spPr/>
    </dgm:pt>
  </dgm:ptLst>
  <dgm:cxnLst>
    <dgm:cxn modelId="{3E4B0D1E-7430-4635-9189-66F84E2CD94B}" srcId="{D4F6969E-A4AC-4D2B-96F8-3CFE7DC5B040}" destId="{448E1F49-890D-460F-BF68-C2744CF98CE2}" srcOrd="1" destOrd="0" parTransId="{386792D2-F6C5-4128-9995-B6307D123FB1}" sibTransId="{39EFDEA5-D522-40AB-A795-5B5193790E48}"/>
    <dgm:cxn modelId="{D99F105B-8B3B-4C83-BD5E-DAE3705E60A5}" type="presOf" srcId="{448E1F49-890D-460F-BF68-C2744CF98CE2}" destId="{F5A1D0A9-5665-4DA2-842C-48884A4AB827}" srcOrd="0" destOrd="0" presId="urn:microsoft.com/office/officeart/2005/8/layout/vList2"/>
    <dgm:cxn modelId="{C0301741-A39E-41CA-A032-0FB3549F7014}" srcId="{D4F6969E-A4AC-4D2B-96F8-3CFE7DC5B040}" destId="{E62B3F2B-5505-4EBB-AA71-F80BE55CB6DB}" srcOrd="0" destOrd="0" parTransId="{29687D7D-2459-41C0-AF05-C70A5CC28116}" sibTransId="{6E2B68FE-8AF0-447E-BE1E-D6BD472699F2}"/>
    <dgm:cxn modelId="{C12EE355-2F64-4197-96D4-E54A0566149A}" srcId="{D4F6969E-A4AC-4D2B-96F8-3CFE7DC5B040}" destId="{3716CBD5-3F1E-47CB-B591-27600F11599E}" srcOrd="2" destOrd="0" parTransId="{EE7B74F9-4F31-4088-B0E5-27FBBB1326C9}" sibTransId="{DABF4830-85D2-45E8-BEB3-30CAB3DB9D42}"/>
    <dgm:cxn modelId="{0275F2A2-5E49-415A-8E35-D8C2B5E54D13}" type="presOf" srcId="{E62B3F2B-5505-4EBB-AA71-F80BE55CB6DB}" destId="{6763A7F4-9FF5-488D-8708-2C318CAB3797}" srcOrd="0" destOrd="0" presId="urn:microsoft.com/office/officeart/2005/8/layout/vList2"/>
    <dgm:cxn modelId="{5422B2A9-880F-43FC-B891-4E4842DC7259}" type="presOf" srcId="{D4F6969E-A4AC-4D2B-96F8-3CFE7DC5B040}" destId="{E4A1C3C7-EF36-4560-B6B6-625C0BB2E591}" srcOrd="0" destOrd="0" presId="urn:microsoft.com/office/officeart/2005/8/layout/vList2"/>
    <dgm:cxn modelId="{4760E2D8-02BB-4DB3-B312-132F11355B7A}" type="presOf" srcId="{3716CBD5-3F1E-47CB-B591-27600F11599E}" destId="{695E3CEF-653E-466E-A5AD-44112C3C7E68}" srcOrd="0" destOrd="0" presId="urn:microsoft.com/office/officeart/2005/8/layout/vList2"/>
    <dgm:cxn modelId="{6E609F92-06E4-44EA-BE0A-357D841F5C87}" type="presParOf" srcId="{E4A1C3C7-EF36-4560-B6B6-625C0BB2E591}" destId="{6763A7F4-9FF5-488D-8708-2C318CAB3797}" srcOrd="0" destOrd="0" presId="urn:microsoft.com/office/officeart/2005/8/layout/vList2"/>
    <dgm:cxn modelId="{24C1A227-BA4B-4D39-95E8-7CEF1165FF3D}" type="presParOf" srcId="{E4A1C3C7-EF36-4560-B6B6-625C0BB2E591}" destId="{AC89CE42-E2C3-40E3-B638-5B454C2FBCC5}" srcOrd="1" destOrd="0" presId="urn:microsoft.com/office/officeart/2005/8/layout/vList2"/>
    <dgm:cxn modelId="{B996C4E5-EAE5-4E4B-8817-F4AB83F71C81}" type="presParOf" srcId="{E4A1C3C7-EF36-4560-B6B6-625C0BB2E591}" destId="{F5A1D0A9-5665-4DA2-842C-48884A4AB827}" srcOrd="2" destOrd="0" presId="urn:microsoft.com/office/officeart/2005/8/layout/vList2"/>
    <dgm:cxn modelId="{70FBA830-3A45-4CD8-A1AF-ABC881D980FF}" type="presParOf" srcId="{E4A1C3C7-EF36-4560-B6B6-625C0BB2E591}" destId="{A7EEA2CD-7EA9-4FC4-97AE-4D35364606D3}" srcOrd="3" destOrd="0" presId="urn:microsoft.com/office/officeart/2005/8/layout/vList2"/>
    <dgm:cxn modelId="{51ADEA98-DC4B-43C7-A4B9-B46B95F077FA}" type="presParOf" srcId="{E4A1C3C7-EF36-4560-B6B6-625C0BB2E591}" destId="{695E3CEF-653E-466E-A5AD-44112C3C7E6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8538F8-9F81-4E13-B3CD-A17B4899D6B6}"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47907C98-9496-4168-B2A0-4486DD8CDE5F}">
      <dgm:prSet/>
      <dgm:spPr/>
      <dgm:t>
        <a:bodyPr/>
        <a:lstStyle/>
        <a:p>
          <a:r>
            <a:rPr lang="en-US"/>
            <a:t>Keep the chart of accounts simple </a:t>
          </a:r>
        </a:p>
      </dgm:t>
    </dgm:pt>
    <dgm:pt modelId="{F1EFA762-DBC6-418B-949F-5928AAFD0FF3}" type="parTrans" cxnId="{72A900C1-7683-4A26-A9CC-314AA8AA9DB1}">
      <dgm:prSet/>
      <dgm:spPr/>
      <dgm:t>
        <a:bodyPr/>
        <a:lstStyle/>
        <a:p>
          <a:endParaRPr lang="en-US"/>
        </a:p>
      </dgm:t>
    </dgm:pt>
    <dgm:pt modelId="{6098F5B1-D6C7-4351-AD42-E99DCCE82C84}" type="sibTrans" cxnId="{72A900C1-7683-4A26-A9CC-314AA8AA9DB1}">
      <dgm:prSet phldrT="1" phldr="0"/>
      <dgm:spPr/>
      <dgm:t>
        <a:bodyPr/>
        <a:lstStyle/>
        <a:p>
          <a:r>
            <a:rPr lang="en-US"/>
            <a:t>1</a:t>
          </a:r>
        </a:p>
      </dgm:t>
    </dgm:pt>
    <dgm:pt modelId="{E8693D20-F113-41C0-869F-BFB357F8FF73}">
      <dgm:prSet/>
      <dgm:spPr/>
      <dgm:t>
        <a:bodyPr/>
        <a:lstStyle/>
        <a:p>
          <a:r>
            <a:rPr lang="en-US"/>
            <a:t>Avoid rebuilding GP segments in BC</a:t>
          </a:r>
        </a:p>
      </dgm:t>
    </dgm:pt>
    <dgm:pt modelId="{B86A2530-E8E6-4DF3-B74F-4750BEA12845}" type="parTrans" cxnId="{F6F30332-DAFA-4768-836A-9E7147175A95}">
      <dgm:prSet/>
      <dgm:spPr/>
      <dgm:t>
        <a:bodyPr/>
        <a:lstStyle/>
        <a:p>
          <a:endParaRPr lang="en-US"/>
        </a:p>
      </dgm:t>
    </dgm:pt>
    <dgm:pt modelId="{5C40D922-AD8E-4245-A08C-12ABE84DAE2D}" type="sibTrans" cxnId="{F6F30332-DAFA-4768-836A-9E7147175A95}">
      <dgm:prSet phldrT="2" phldr="0"/>
      <dgm:spPr/>
      <dgm:t>
        <a:bodyPr/>
        <a:lstStyle/>
        <a:p>
          <a:r>
            <a:rPr lang="en-US"/>
            <a:t>2</a:t>
          </a:r>
        </a:p>
      </dgm:t>
    </dgm:pt>
    <dgm:pt modelId="{D6274503-180A-4E7B-AC08-4FE8E22152EC}">
      <dgm:prSet/>
      <dgm:spPr/>
      <dgm:t>
        <a:bodyPr/>
        <a:lstStyle/>
        <a:p>
          <a:r>
            <a:rPr lang="en-US"/>
            <a:t>Use dimensions for analysis</a:t>
          </a:r>
        </a:p>
      </dgm:t>
    </dgm:pt>
    <dgm:pt modelId="{C60FFAFA-4691-4899-A7C3-0F884F515A49}" type="parTrans" cxnId="{D19BD303-F844-4E94-92F7-69FFE84C3850}">
      <dgm:prSet/>
      <dgm:spPr/>
      <dgm:t>
        <a:bodyPr/>
        <a:lstStyle/>
        <a:p>
          <a:endParaRPr lang="en-US"/>
        </a:p>
      </dgm:t>
    </dgm:pt>
    <dgm:pt modelId="{273D1EDF-603C-481B-B90A-205F294F39FF}" type="sibTrans" cxnId="{D19BD303-F844-4E94-92F7-69FFE84C3850}">
      <dgm:prSet phldrT="3" phldr="0"/>
      <dgm:spPr/>
      <dgm:t>
        <a:bodyPr/>
        <a:lstStyle/>
        <a:p>
          <a:r>
            <a:rPr lang="en-US"/>
            <a:t>3</a:t>
          </a:r>
        </a:p>
      </dgm:t>
    </dgm:pt>
    <dgm:pt modelId="{6672D530-92E9-4055-9049-C6A5E022B615}" type="pres">
      <dgm:prSet presAssocID="{9F8538F8-9F81-4E13-B3CD-A17B4899D6B6}" presName="Name0" presStyleCnt="0">
        <dgm:presLayoutVars>
          <dgm:animLvl val="lvl"/>
          <dgm:resizeHandles val="exact"/>
        </dgm:presLayoutVars>
      </dgm:prSet>
      <dgm:spPr/>
    </dgm:pt>
    <dgm:pt modelId="{3E9CE512-01D0-4B49-A062-E6BB2A9351E0}" type="pres">
      <dgm:prSet presAssocID="{47907C98-9496-4168-B2A0-4486DD8CDE5F}" presName="compositeNode" presStyleCnt="0">
        <dgm:presLayoutVars>
          <dgm:bulletEnabled val="1"/>
        </dgm:presLayoutVars>
      </dgm:prSet>
      <dgm:spPr/>
    </dgm:pt>
    <dgm:pt modelId="{125FED93-AF38-488B-8833-7E3BC74598EE}" type="pres">
      <dgm:prSet presAssocID="{47907C98-9496-4168-B2A0-4486DD8CDE5F}" presName="bgRect" presStyleLbl="bgAccFollowNode1" presStyleIdx="0" presStyleCnt="3"/>
      <dgm:spPr/>
    </dgm:pt>
    <dgm:pt modelId="{D48E519A-DCD1-451E-B2C6-42CAA36AEAAC}" type="pres">
      <dgm:prSet presAssocID="{6098F5B1-D6C7-4351-AD42-E99DCCE82C84}" presName="sibTransNodeCircle" presStyleLbl="alignNode1" presStyleIdx="0" presStyleCnt="6">
        <dgm:presLayoutVars>
          <dgm:chMax val="0"/>
          <dgm:bulletEnabled/>
        </dgm:presLayoutVars>
      </dgm:prSet>
      <dgm:spPr/>
    </dgm:pt>
    <dgm:pt modelId="{8A866AD9-88C9-4D2A-AF97-25F1215F1C4A}" type="pres">
      <dgm:prSet presAssocID="{47907C98-9496-4168-B2A0-4486DD8CDE5F}" presName="bottomLine" presStyleLbl="alignNode1" presStyleIdx="1" presStyleCnt="6">
        <dgm:presLayoutVars/>
      </dgm:prSet>
      <dgm:spPr/>
    </dgm:pt>
    <dgm:pt modelId="{8AFEAED2-2D0F-4207-843C-F1316324A3FA}" type="pres">
      <dgm:prSet presAssocID="{47907C98-9496-4168-B2A0-4486DD8CDE5F}" presName="nodeText" presStyleLbl="bgAccFollowNode1" presStyleIdx="0" presStyleCnt="3">
        <dgm:presLayoutVars>
          <dgm:bulletEnabled val="1"/>
        </dgm:presLayoutVars>
      </dgm:prSet>
      <dgm:spPr/>
    </dgm:pt>
    <dgm:pt modelId="{7C641CFF-5C6B-4FB3-862F-0F3BA80C7A8E}" type="pres">
      <dgm:prSet presAssocID="{6098F5B1-D6C7-4351-AD42-E99DCCE82C84}" presName="sibTrans" presStyleCnt="0"/>
      <dgm:spPr/>
    </dgm:pt>
    <dgm:pt modelId="{DD5033BD-724E-437A-977C-7475254B8319}" type="pres">
      <dgm:prSet presAssocID="{E8693D20-F113-41C0-869F-BFB357F8FF73}" presName="compositeNode" presStyleCnt="0">
        <dgm:presLayoutVars>
          <dgm:bulletEnabled val="1"/>
        </dgm:presLayoutVars>
      </dgm:prSet>
      <dgm:spPr/>
    </dgm:pt>
    <dgm:pt modelId="{946EE0AE-840E-4257-9DE9-53E4F366B353}" type="pres">
      <dgm:prSet presAssocID="{E8693D20-F113-41C0-869F-BFB357F8FF73}" presName="bgRect" presStyleLbl="bgAccFollowNode1" presStyleIdx="1" presStyleCnt="3"/>
      <dgm:spPr/>
    </dgm:pt>
    <dgm:pt modelId="{1102F5C7-52CC-4CE1-A4B3-C5D0BBE8515B}" type="pres">
      <dgm:prSet presAssocID="{5C40D922-AD8E-4245-A08C-12ABE84DAE2D}" presName="sibTransNodeCircle" presStyleLbl="alignNode1" presStyleIdx="2" presStyleCnt="6">
        <dgm:presLayoutVars>
          <dgm:chMax val="0"/>
          <dgm:bulletEnabled/>
        </dgm:presLayoutVars>
      </dgm:prSet>
      <dgm:spPr/>
    </dgm:pt>
    <dgm:pt modelId="{3A7AE00F-EA27-4ED4-84CA-D0216F1EE392}" type="pres">
      <dgm:prSet presAssocID="{E8693D20-F113-41C0-869F-BFB357F8FF73}" presName="bottomLine" presStyleLbl="alignNode1" presStyleIdx="3" presStyleCnt="6">
        <dgm:presLayoutVars/>
      </dgm:prSet>
      <dgm:spPr/>
    </dgm:pt>
    <dgm:pt modelId="{74A5436E-63BF-40FB-B8E9-89EAD5BFE010}" type="pres">
      <dgm:prSet presAssocID="{E8693D20-F113-41C0-869F-BFB357F8FF73}" presName="nodeText" presStyleLbl="bgAccFollowNode1" presStyleIdx="1" presStyleCnt="3">
        <dgm:presLayoutVars>
          <dgm:bulletEnabled val="1"/>
        </dgm:presLayoutVars>
      </dgm:prSet>
      <dgm:spPr/>
    </dgm:pt>
    <dgm:pt modelId="{6C8653C7-426A-494C-A2E0-6BAECB7960D8}" type="pres">
      <dgm:prSet presAssocID="{5C40D922-AD8E-4245-A08C-12ABE84DAE2D}" presName="sibTrans" presStyleCnt="0"/>
      <dgm:spPr/>
    </dgm:pt>
    <dgm:pt modelId="{A37A70F9-6464-4E29-841A-F70E36C51890}" type="pres">
      <dgm:prSet presAssocID="{D6274503-180A-4E7B-AC08-4FE8E22152EC}" presName="compositeNode" presStyleCnt="0">
        <dgm:presLayoutVars>
          <dgm:bulletEnabled val="1"/>
        </dgm:presLayoutVars>
      </dgm:prSet>
      <dgm:spPr/>
    </dgm:pt>
    <dgm:pt modelId="{49FDF48A-3E6C-4183-A825-2D5DF71A4061}" type="pres">
      <dgm:prSet presAssocID="{D6274503-180A-4E7B-AC08-4FE8E22152EC}" presName="bgRect" presStyleLbl="bgAccFollowNode1" presStyleIdx="2" presStyleCnt="3"/>
      <dgm:spPr/>
    </dgm:pt>
    <dgm:pt modelId="{F77BDA77-A60A-4FAE-8080-427B66A63444}" type="pres">
      <dgm:prSet presAssocID="{273D1EDF-603C-481B-B90A-205F294F39FF}" presName="sibTransNodeCircle" presStyleLbl="alignNode1" presStyleIdx="4" presStyleCnt="6">
        <dgm:presLayoutVars>
          <dgm:chMax val="0"/>
          <dgm:bulletEnabled/>
        </dgm:presLayoutVars>
      </dgm:prSet>
      <dgm:spPr/>
    </dgm:pt>
    <dgm:pt modelId="{F2A84672-F138-45FC-9950-862EBDEA5FB2}" type="pres">
      <dgm:prSet presAssocID="{D6274503-180A-4E7B-AC08-4FE8E22152EC}" presName="bottomLine" presStyleLbl="alignNode1" presStyleIdx="5" presStyleCnt="6">
        <dgm:presLayoutVars/>
      </dgm:prSet>
      <dgm:spPr/>
    </dgm:pt>
    <dgm:pt modelId="{7AE7939E-AADB-4C82-90B1-19B6FFEDCDBB}" type="pres">
      <dgm:prSet presAssocID="{D6274503-180A-4E7B-AC08-4FE8E22152EC}" presName="nodeText" presStyleLbl="bgAccFollowNode1" presStyleIdx="2" presStyleCnt="3">
        <dgm:presLayoutVars>
          <dgm:bulletEnabled val="1"/>
        </dgm:presLayoutVars>
      </dgm:prSet>
      <dgm:spPr/>
    </dgm:pt>
  </dgm:ptLst>
  <dgm:cxnLst>
    <dgm:cxn modelId="{D19BD303-F844-4E94-92F7-69FFE84C3850}" srcId="{9F8538F8-9F81-4E13-B3CD-A17B4899D6B6}" destId="{D6274503-180A-4E7B-AC08-4FE8E22152EC}" srcOrd="2" destOrd="0" parTransId="{C60FFAFA-4691-4899-A7C3-0F884F515A49}" sibTransId="{273D1EDF-603C-481B-B90A-205F294F39FF}"/>
    <dgm:cxn modelId="{411CFF0D-AD55-4A23-8E5D-51A58A739093}" type="presOf" srcId="{273D1EDF-603C-481B-B90A-205F294F39FF}" destId="{F77BDA77-A60A-4FAE-8080-427B66A63444}" srcOrd="0" destOrd="0" presId="urn:microsoft.com/office/officeart/2016/7/layout/BasicLinearProcessNumbered"/>
    <dgm:cxn modelId="{03566118-FA8E-43E2-8E3A-64BDAD9FC897}" type="presOf" srcId="{E8693D20-F113-41C0-869F-BFB357F8FF73}" destId="{74A5436E-63BF-40FB-B8E9-89EAD5BFE010}" srcOrd="1" destOrd="0" presId="urn:microsoft.com/office/officeart/2016/7/layout/BasicLinearProcessNumbered"/>
    <dgm:cxn modelId="{F6F30332-DAFA-4768-836A-9E7147175A95}" srcId="{9F8538F8-9F81-4E13-B3CD-A17B4899D6B6}" destId="{E8693D20-F113-41C0-869F-BFB357F8FF73}" srcOrd="1" destOrd="0" parTransId="{B86A2530-E8E6-4DF3-B74F-4750BEA12845}" sibTransId="{5C40D922-AD8E-4245-A08C-12ABE84DAE2D}"/>
    <dgm:cxn modelId="{3F6C454A-4DFB-4E1B-8085-FB6DF6483ECB}" type="presOf" srcId="{D6274503-180A-4E7B-AC08-4FE8E22152EC}" destId="{7AE7939E-AADB-4C82-90B1-19B6FFEDCDBB}" srcOrd="1" destOrd="0" presId="urn:microsoft.com/office/officeart/2016/7/layout/BasicLinearProcessNumbered"/>
    <dgm:cxn modelId="{5ADEA852-AD68-435C-8E54-CE3DDC4AFC74}" type="presOf" srcId="{47907C98-9496-4168-B2A0-4486DD8CDE5F}" destId="{8AFEAED2-2D0F-4207-843C-F1316324A3FA}" srcOrd="1" destOrd="0" presId="urn:microsoft.com/office/officeart/2016/7/layout/BasicLinearProcessNumbered"/>
    <dgm:cxn modelId="{DC120CBC-06E6-4313-97DB-7F0902A44B46}" type="presOf" srcId="{6098F5B1-D6C7-4351-AD42-E99DCCE82C84}" destId="{D48E519A-DCD1-451E-B2C6-42CAA36AEAAC}" srcOrd="0" destOrd="0" presId="urn:microsoft.com/office/officeart/2016/7/layout/BasicLinearProcessNumbered"/>
    <dgm:cxn modelId="{72A900C1-7683-4A26-A9CC-314AA8AA9DB1}" srcId="{9F8538F8-9F81-4E13-B3CD-A17B4899D6B6}" destId="{47907C98-9496-4168-B2A0-4486DD8CDE5F}" srcOrd="0" destOrd="0" parTransId="{F1EFA762-DBC6-418B-949F-5928AAFD0FF3}" sibTransId="{6098F5B1-D6C7-4351-AD42-E99DCCE82C84}"/>
    <dgm:cxn modelId="{FC222FC3-9EAA-466F-92F1-E1ACEF486848}" type="presOf" srcId="{D6274503-180A-4E7B-AC08-4FE8E22152EC}" destId="{49FDF48A-3E6C-4183-A825-2D5DF71A4061}" srcOrd="0" destOrd="0" presId="urn:microsoft.com/office/officeart/2016/7/layout/BasicLinearProcessNumbered"/>
    <dgm:cxn modelId="{762CC0C4-3601-41FB-BA6B-4B9A1F519A51}" type="presOf" srcId="{9F8538F8-9F81-4E13-B3CD-A17B4899D6B6}" destId="{6672D530-92E9-4055-9049-C6A5E022B615}" srcOrd="0" destOrd="0" presId="urn:microsoft.com/office/officeart/2016/7/layout/BasicLinearProcessNumbered"/>
    <dgm:cxn modelId="{84B2AED4-1A52-4D00-BDA2-D3191163E2A0}" type="presOf" srcId="{5C40D922-AD8E-4245-A08C-12ABE84DAE2D}" destId="{1102F5C7-52CC-4CE1-A4B3-C5D0BBE8515B}" srcOrd="0" destOrd="0" presId="urn:microsoft.com/office/officeart/2016/7/layout/BasicLinearProcessNumbered"/>
    <dgm:cxn modelId="{6589E1D5-5D7D-43E0-ABCC-2C7E1FFC933B}" type="presOf" srcId="{47907C98-9496-4168-B2A0-4486DD8CDE5F}" destId="{125FED93-AF38-488B-8833-7E3BC74598EE}" srcOrd="0" destOrd="0" presId="urn:microsoft.com/office/officeart/2016/7/layout/BasicLinearProcessNumbered"/>
    <dgm:cxn modelId="{4B226AF5-232F-48B1-B7B1-0280097B4AE0}" type="presOf" srcId="{E8693D20-F113-41C0-869F-BFB357F8FF73}" destId="{946EE0AE-840E-4257-9DE9-53E4F366B353}" srcOrd="0" destOrd="0" presId="urn:microsoft.com/office/officeart/2016/7/layout/BasicLinearProcessNumbered"/>
    <dgm:cxn modelId="{CF4BA3CE-B016-49A8-9287-7C45F98508B4}" type="presParOf" srcId="{6672D530-92E9-4055-9049-C6A5E022B615}" destId="{3E9CE512-01D0-4B49-A062-E6BB2A9351E0}" srcOrd="0" destOrd="0" presId="urn:microsoft.com/office/officeart/2016/7/layout/BasicLinearProcessNumbered"/>
    <dgm:cxn modelId="{5A01FA7E-D0B8-4C86-B41E-F2F4529F5023}" type="presParOf" srcId="{3E9CE512-01D0-4B49-A062-E6BB2A9351E0}" destId="{125FED93-AF38-488B-8833-7E3BC74598EE}" srcOrd="0" destOrd="0" presId="urn:microsoft.com/office/officeart/2016/7/layout/BasicLinearProcessNumbered"/>
    <dgm:cxn modelId="{30DF7DF2-B897-4A66-BDFA-C989B707365E}" type="presParOf" srcId="{3E9CE512-01D0-4B49-A062-E6BB2A9351E0}" destId="{D48E519A-DCD1-451E-B2C6-42CAA36AEAAC}" srcOrd="1" destOrd="0" presId="urn:microsoft.com/office/officeart/2016/7/layout/BasicLinearProcessNumbered"/>
    <dgm:cxn modelId="{436519D6-654E-4916-BC67-F9AD778360D9}" type="presParOf" srcId="{3E9CE512-01D0-4B49-A062-E6BB2A9351E0}" destId="{8A866AD9-88C9-4D2A-AF97-25F1215F1C4A}" srcOrd="2" destOrd="0" presId="urn:microsoft.com/office/officeart/2016/7/layout/BasicLinearProcessNumbered"/>
    <dgm:cxn modelId="{18857DD4-101A-46B1-96C5-84A82E208334}" type="presParOf" srcId="{3E9CE512-01D0-4B49-A062-E6BB2A9351E0}" destId="{8AFEAED2-2D0F-4207-843C-F1316324A3FA}" srcOrd="3" destOrd="0" presId="urn:microsoft.com/office/officeart/2016/7/layout/BasicLinearProcessNumbered"/>
    <dgm:cxn modelId="{62AEC643-F5CB-492C-821F-28DF4E489D05}" type="presParOf" srcId="{6672D530-92E9-4055-9049-C6A5E022B615}" destId="{7C641CFF-5C6B-4FB3-862F-0F3BA80C7A8E}" srcOrd="1" destOrd="0" presId="urn:microsoft.com/office/officeart/2016/7/layout/BasicLinearProcessNumbered"/>
    <dgm:cxn modelId="{53BF7677-2286-4FC0-ADBD-470D56FD1224}" type="presParOf" srcId="{6672D530-92E9-4055-9049-C6A5E022B615}" destId="{DD5033BD-724E-437A-977C-7475254B8319}" srcOrd="2" destOrd="0" presId="urn:microsoft.com/office/officeart/2016/7/layout/BasicLinearProcessNumbered"/>
    <dgm:cxn modelId="{364C57DC-4B38-429D-B172-473EDCC288D1}" type="presParOf" srcId="{DD5033BD-724E-437A-977C-7475254B8319}" destId="{946EE0AE-840E-4257-9DE9-53E4F366B353}" srcOrd="0" destOrd="0" presId="urn:microsoft.com/office/officeart/2016/7/layout/BasicLinearProcessNumbered"/>
    <dgm:cxn modelId="{5CDC8F03-21AA-4E6D-97F5-3061C6DBB4F4}" type="presParOf" srcId="{DD5033BD-724E-437A-977C-7475254B8319}" destId="{1102F5C7-52CC-4CE1-A4B3-C5D0BBE8515B}" srcOrd="1" destOrd="0" presId="urn:microsoft.com/office/officeart/2016/7/layout/BasicLinearProcessNumbered"/>
    <dgm:cxn modelId="{C3077DA3-5E6E-45C1-8B97-A6080FA7C28E}" type="presParOf" srcId="{DD5033BD-724E-437A-977C-7475254B8319}" destId="{3A7AE00F-EA27-4ED4-84CA-D0216F1EE392}" srcOrd="2" destOrd="0" presId="urn:microsoft.com/office/officeart/2016/7/layout/BasicLinearProcessNumbered"/>
    <dgm:cxn modelId="{D97C7E4D-FAE0-46FD-B84E-FE2F9C6C430F}" type="presParOf" srcId="{DD5033BD-724E-437A-977C-7475254B8319}" destId="{74A5436E-63BF-40FB-B8E9-89EAD5BFE010}" srcOrd="3" destOrd="0" presId="urn:microsoft.com/office/officeart/2016/7/layout/BasicLinearProcessNumbered"/>
    <dgm:cxn modelId="{8A290E88-4726-475C-9DB4-0F67B68F8185}" type="presParOf" srcId="{6672D530-92E9-4055-9049-C6A5E022B615}" destId="{6C8653C7-426A-494C-A2E0-6BAECB7960D8}" srcOrd="3" destOrd="0" presId="urn:microsoft.com/office/officeart/2016/7/layout/BasicLinearProcessNumbered"/>
    <dgm:cxn modelId="{BF7F497D-7080-4BE6-9453-3D0393546293}" type="presParOf" srcId="{6672D530-92E9-4055-9049-C6A5E022B615}" destId="{A37A70F9-6464-4E29-841A-F70E36C51890}" srcOrd="4" destOrd="0" presId="urn:microsoft.com/office/officeart/2016/7/layout/BasicLinearProcessNumbered"/>
    <dgm:cxn modelId="{C58079C0-0A6A-48DC-9C72-65261F250AE1}" type="presParOf" srcId="{A37A70F9-6464-4E29-841A-F70E36C51890}" destId="{49FDF48A-3E6C-4183-A825-2D5DF71A4061}" srcOrd="0" destOrd="0" presId="urn:microsoft.com/office/officeart/2016/7/layout/BasicLinearProcessNumbered"/>
    <dgm:cxn modelId="{9A4EAA72-3F84-4BFB-918B-CE8461BBE64A}" type="presParOf" srcId="{A37A70F9-6464-4E29-841A-F70E36C51890}" destId="{F77BDA77-A60A-4FAE-8080-427B66A63444}" srcOrd="1" destOrd="0" presId="urn:microsoft.com/office/officeart/2016/7/layout/BasicLinearProcessNumbered"/>
    <dgm:cxn modelId="{30857F8C-6870-45BF-9262-ACB4233E9C9D}" type="presParOf" srcId="{A37A70F9-6464-4E29-841A-F70E36C51890}" destId="{F2A84672-F138-45FC-9950-862EBDEA5FB2}" srcOrd="2" destOrd="0" presId="urn:microsoft.com/office/officeart/2016/7/layout/BasicLinearProcessNumbered"/>
    <dgm:cxn modelId="{BD2273D8-3BF2-4023-864E-C5529385D8B8}" type="presParOf" srcId="{A37A70F9-6464-4E29-841A-F70E36C51890}" destId="{7AE7939E-AADB-4C82-90B1-19B6FFEDCDBB}"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7379CF-EE3C-4C4B-9922-DF4574CFAAB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8A15A7F-DAC8-4D05-9D0F-B1667A4CD49F}">
      <dgm:prSet/>
      <dgm:spPr/>
      <dgm:t>
        <a:bodyPr/>
        <a:lstStyle/>
        <a:p>
          <a:r>
            <a:rPr lang="en-US"/>
            <a:t>Posting</a:t>
          </a:r>
        </a:p>
      </dgm:t>
    </dgm:pt>
    <dgm:pt modelId="{A9606F7C-0F7C-4360-A083-873ABCC9323B}" type="parTrans" cxnId="{0658217D-0B36-4FF6-AEEE-4847036BB1CE}">
      <dgm:prSet/>
      <dgm:spPr/>
      <dgm:t>
        <a:bodyPr/>
        <a:lstStyle/>
        <a:p>
          <a:endParaRPr lang="en-US"/>
        </a:p>
      </dgm:t>
    </dgm:pt>
    <dgm:pt modelId="{40CFC838-785D-4446-9B8C-3364ECAB2FEE}" type="sibTrans" cxnId="{0658217D-0B36-4FF6-AEEE-4847036BB1CE}">
      <dgm:prSet/>
      <dgm:spPr/>
      <dgm:t>
        <a:bodyPr/>
        <a:lstStyle/>
        <a:p>
          <a:endParaRPr lang="en-US"/>
        </a:p>
      </dgm:t>
    </dgm:pt>
    <dgm:pt modelId="{A572CE9B-D20E-4630-91A0-E6AA71994A91}">
      <dgm:prSet/>
      <dgm:spPr/>
      <dgm:t>
        <a:bodyPr/>
        <a:lstStyle/>
        <a:p>
          <a:r>
            <a:rPr lang="en-US"/>
            <a:t>Begin-Total </a:t>
          </a:r>
        </a:p>
      </dgm:t>
    </dgm:pt>
    <dgm:pt modelId="{80325B99-7DC1-4CE3-A88F-9BCC7B0940E9}" type="parTrans" cxnId="{EB25B018-0A75-4161-BA62-270A848ACEF2}">
      <dgm:prSet/>
      <dgm:spPr/>
      <dgm:t>
        <a:bodyPr/>
        <a:lstStyle/>
        <a:p>
          <a:endParaRPr lang="en-US"/>
        </a:p>
      </dgm:t>
    </dgm:pt>
    <dgm:pt modelId="{7BBD2B76-8E2A-4F77-A8DB-2602D6138E6D}" type="sibTrans" cxnId="{EB25B018-0A75-4161-BA62-270A848ACEF2}">
      <dgm:prSet/>
      <dgm:spPr/>
      <dgm:t>
        <a:bodyPr/>
        <a:lstStyle/>
        <a:p>
          <a:endParaRPr lang="en-US"/>
        </a:p>
      </dgm:t>
    </dgm:pt>
    <dgm:pt modelId="{855A9224-5743-4CFC-95CB-927EF3E6FB45}">
      <dgm:prSet/>
      <dgm:spPr/>
      <dgm:t>
        <a:bodyPr/>
        <a:lstStyle/>
        <a:p>
          <a:r>
            <a:rPr lang="en-US" dirty="0"/>
            <a:t>End-Total</a:t>
          </a:r>
        </a:p>
      </dgm:t>
    </dgm:pt>
    <dgm:pt modelId="{9B5A80D9-F9B1-4778-B81B-00C7ACDC82A7}" type="parTrans" cxnId="{E6BB8802-6FFF-45E9-A1A3-404545764457}">
      <dgm:prSet/>
      <dgm:spPr/>
      <dgm:t>
        <a:bodyPr/>
        <a:lstStyle/>
        <a:p>
          <a:endParaRPr lang="en-US"/>
        </a:p>
      </dgm:t>
    </dgm:pt>
    <dgm:pt modelId="{79D76109-C0E4-4ADB-B243-B0587B90C966}" type="sibTrans" cxnId="{E6BB8802-6FFF-45E9-A1A3-404545764457}">
      <dgm:prSet/>
      <dgm:spPr/>
      <dgm:t>
        <a:bodyPr/>
        <a:lstStyle/>
        <a:p>
          <a:endParaRPr lang="en-US"/>
        </a:p>
      </dgm:t>
    </dgm:pt>
    <dgm:pt modelId="{8FC9967C-C7B4-4A06-9C64-FD3D5265A3E5}" type="pres">
      <dgm:prSet presAssocID="{4A7379CF-EE3C-4C4B-9922-DF4574CFAAB2}" presName="linear" presStyleCnt="0">
        <dgm:presLayoutVars>
          <dgm:animLvl val="lvl"/>
          <dgm:resizeHandles val="exact"/>
        </dgm:presLayoutVars>
      </dgm:prSet>
      <dgm:spPr/>
    </dgm:pt>
    <dgm:pt modelId="{541084F4-847F-45F5-99B7-338FEB99B263}" type="pres">
      <dgm:prSet presAssocID="{18A15A7F-DAC8-4D05-9D0F-B1667A4CD49F}" presName="parentText" presStyleLbl="node1" presStyleIdx="0" presStyleCnt="3">
        <dgm:presLayoutVars>
          <dgm:chMax val="0"/>
          <dgm:bulletEnabled val="1"/>
        </dgm:presLayoutVars>
      </dgm:prSet>
      <dgm:spPr/>
    </dgm:pt>
    <dgm:pt modelId="{37297592-1065-4272-8921-F6C1BF2D18FB}" type="pres">
      <dgm:prSet presAssocID="{40CFC838-785D-4446-9B8C-3364ECAB2FEE}" presName="spacer" presStyleCnt="0"/>
      <dgm:spPr/>
    </dgm:pt>
    <dgm:pt modelId="{3D52CD23-22CB-4A38-849B-618493489AF4}" type="pres">
      <dgm:prSet presAssocID="{A572CE9B-D20E-4630-91A0-E6AA71994A91}" presName="parentText" presStyleLbl="node1" presStyleIdx="1" presStyleCnt="3">
        <dgm:presLayoutVars>
          <dgm:chMax val="0"/>
          <dgm:bulletEnabled val="1"/>
        </dgm:presLayoutVars>
      </dgm:prSet>
      <dgm:spPr/>
    </dgm:pt>
    <dgm:pt modelId="{EE15D0FB-8BE1-498B-BE95-C30117C65196}" type="pres">
      <dgm:prSet presAssocID="{7BBD2B76-8E2A-4F77-A8DB-2602D6138E6D}" presName="spacer" presStyleCnt="0"/>
      <dgm:spPr/>
    </dgm:pt>
    <dgm:pt modelId="{E7D211A2-5D6A-4C3A-85AC-7E47BA5DA9A7}" type="pres">
      <dgm:prSet presAssocID="{855A9224-5743-4CFC-95CB-927EF3E6FB45}" presName="parentText" presStyleLbl="node1" presStyleIdx="2" presStyleCnt="3">
        <dgm:presLayoutVars>
          <dgm:chMax val="0"/>
          <dgm:bulletEnabled val="1"/>
        </dgm:presLayoutVars>
      </dgm:prSet>
      <dgm:spPr/>
    </dgm:pt>
  </dgm:ptLst>
  <dgm:cxnLst>
    <dgm:cxn modelId="{E6BB8802-6FFF-45E9-A1A3-404545764457}" srcId="{4A7379CF-EE3C-4C4B-9922-DF4574CFAAB2}" destId="{855A9224-5743-4CFC-95CB-927EF3E6FB45}" srcOrd="2" destOrd="0" parTransId="{9B5A80D9-F9B1-4778-B81B-00C7ACDC82A7}" sibTransId="{79D76109-C0E4-4ADB-B243-B0587B90C966}"/>
    <dgm:cxn modelId="{EB25B018-0A75-4161-BA62-270A848ACEF2}" srcId="{4A7379CF-EE3C-4C4B-9922-DF4574CFAAB2}" destId="{A572CE9B-D20E-4630-91A0-E6AA71994A91}" srcOrd="1" destOrd="0" parTransId="{80325B99-7DC1-4CE3-A88F-9BCC7B0940E9}" sibTransId="{7BBD2B76-8E2A-4F77-A8DB-2602D6138E6D}"/>
    <dgm:cxn modelId="{FF427B30-B1AA-41C6-A210-A56C516C7211}" type="presOf" srcId="{855A9224-5743-4CFC-95CB-927EF3E6FB45}" destId="{E7D211A2-5D6A-4C3A-85AC-7E47BA5DA9A7}" srcOrd="0" destOrd="0" presId="urn:microsoft.com/office/officeart/2005/8/layout/vList2"/>
    <dgm:cxn modelId="{0658217D-0B36-4FF6-AEEE-4847036BB1CE}" srcId="{4A7379CF-EE3C-4C4B-9922-DF4574CFAAB2}" destId="{18A15A7F-DAC8-4D05-9D0F-B1667A4CD49F}" srcOrd="0" destOrd="0" parTransId="{A9606F7C-0F7C-4360-A083-873ABCC9323B}" sibTransId="{40CFC838-785D-4446-9B8C-3364ECAB2FEE}"/>
    <dgm:cxn modelId="{DBE4CE9C-B802-4580-8E86-D615C610D3CF}" type="presOf" srcId="{18A15A7F-DAC8-4D05-9D0F-B1667A4CD49F}" destId="{541084F4-847F-45F5-99B7-338FEB99B263}" srcOrd="0" destOrd="0" presId="urn:microsoft.com/office/officeart/2005/8/layout/vList2"/>
    <dgm:cxn modelId="{681D82AD-784D-403D-828D-A20BAE154DF2}" type="presOf" srcId="{A572CE9B-D20E-4630-91A0-E6AA71994A91}" destId="{3D52CD23-22CB-4A38-849B-618493489AF4}" srcOrd="0" destOrd="0" presId="urn:microsoft.com/office/officeart/2005/8/layout/vList2"/>
    <dgm:cxn modelId="{5E8602E0-290D-4AA1-B8DE-B643CA686F58}" type="presOf" srcId="{4A7379CF-EE3C-4C4B-9922-DF4574CFAAB2}" destId="{8FC9967C-C7B4-4A06-9C64-FD3D5265A3E5}" srcOrd="0" destOrd="0" presId="urn:microsoft.com/office/officeart/2005/8/layout/vList2"/>
    <dgm:cxn modelId="{2EE33077-4263-4321-8411-FCD3A08F9850}" type="presParOf" srcId="{8FC9967C-C7B4-4A06-9C64-FD3D5265A3E5}" destId="{541084F4-847F-45F5-99B7-338FEB99B263}" srcOrd="0" destOrd="0" presId="urn:microsoft.com/office/officeart/2005/8/layout/vList2"/>
    <dgm:cxn modelId="{C9AD8AFA-7690-4B80-A59D-ECFA17ACA229}" type="presParOf" srcId="{8FC9967C-C7B4-4A06-9C64-FD3D5265A3E5}" destId="{37297592-1065-4272-8921-F6C1BF2D18FB}" srcOrd="1" destOrd="0" presId="urn:microsoft.com/office/officeart/2005/8/layout/vList2"/>
    <dgm:cxn modelId="{F84B0391-67D3-484F-A0CA-00160E9A5334}" type="presParOf" srcId="{8FC9967C-C7B4-4A06-9C64-FD3D5265A3E5}" destId="{3D52CD23-22CB-4A38-849B-618493489AF4}" srcOrd="2" destOrd="0" presId="urn:microsoft.com/office/officeart/2005/8/layout/vList2"/>
    <dgm:cxn modelId="{F29EFC3B-352E-4B59-B87D-F339772FC88C}" type="presParOf" srcId="{8FC9967C-C7B4-4A06-9C64-FD3D5265A3E5}" destId="{EE15D0FB-8BE1-498B-BE95-C30117C65196}" srcOrd="3" destOrd="0" presId="urn:microsoft.com/office/officeart/2005/8/layout/vList2"/>
    <dgm:cxn modelId="{6607AFC7-09C4-4822-B626-20990CA548C3}" type="presParOf" srcId="{8FC9967C-C7B4-4A06-9C64-FD3D5265A3E5}" destId="{E7D211A2-5D6A-4C3A-85AC-7E47BA5DA9A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4D4A31-6EE2-40DC-8EEC-801AD13CF53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E996C4F-9FB6-40CF-8CB7-9367E55DDAB9}">
      <dgm:prSet custT="1"/>
      <dgm:spPr/>
      <dgm:t>
        <a:bodyPr/>
        <a:lstStyle/>
        <a:p>
          <a:r>
            <a:rPr lang="en-US" sz="2400"/>
            <a:t>Replace segmented account structures.</a:t>
          </a:r>
        </a:p>
      </dgm:t>
    </dgm:pt>
    <dgm:pt modelId="{96A3AE3F-B603-4A53-8F57-8EC8F09137B3}" type="parTrans" cxnId="{91EBDA2F-E70F-4388-812B-DB2C429B25AD}">
      <dgm:prSet/>
      <dgm:spPr/>
      <dgm:t>
        <a:bodyPr/>
        <a:lstStyle/>
        <a:p>
          <a:endParaRPr lang="en-US" sz="2400"/>
        </a:p>
      </dgm:t>
    </dgm:pt>
    <dgm:pt modelId="{173E0959-F42F-4339-A93A-84C40CEAC1C5}" type="sibTrans" cxnId="{91EBDA2F-E70F-4388-812B-DB2C429B25AD}">
      <dgm:prSet/>
      <dgm:spPr/>
      <dgm:t>
        <a:bodyPr/>
        <a:lstStyle/>
        <a:p>
          <a:endParaRPr lang="en-US" sz="2400"/>
        </a:p>
      </dgm:t>
    </dgm:pt>
    <dgm:pt modelId="{CAC12837-A1C3-403E-8B56-9A5B86CCD154}">
      <dgm:prSet custT="1"/>
      <dgm:spPr/>
      <dgm:t>
        <a:bodyPr/>
        <a:lstStyle/>
        <a:p>
          <a:r>
            <a:rPr lang="en-US" sz="2400" dirty="0"/>
            <a:t>Offering 2 Global Dimensions and up to 6 additional Shortcut Dimensions.</a:t>
          </a:r>
        </a:p>
      </dgm:t>
    </dgm:pt>
    <dgm:pt modelId="{DAA5B78B-E70C-4983-8E8C-FABDE7E3D68C}" type="parTrans" cxnId="{817C2A51-3545-4937-9A8C-DC8B854B5B39}">
      <dgm:prSet/>
      <dgm:spPr/>
      <dgm:t>
        <a:bodyPr/>
        <a:lstStyle/>
        <a:p>
          <a:endParaRPr lang="en-US" sz="2400"/>
        </a:p>
      </dgm:t>
    </dgm:pt>
    <dgm:pt modelId="{84912163-8795-42FE-A15E-A68500BD6939}" type="sibTrans" cxnId="{817C2A51-3545-4937-9A8C-DC8B854B5B39}">
      <dgm:prSet/>
      <dgm:spPr/>
      <dgm:t>
        <a:bodyPr/>
        <a:lstStyle/>
        <a:p>
          <a:endParaRPr lang="en-US" sz="2400"/>
        </a:p>
      </dgm:t>
    </dgm:pt>
    <dgm:pt modelId="{1625F913-8B11-49A2-94F4-ECDDB92A19F4}">
      <dgm:prSet custT="1"/>
      <dgm:spPr/>
      <dgm:t>
        <a:bodyPr/>
        <a:lstStyle/>
        <a:p>
          <a:r>
            <a:rPr lang="en-US" sz="2400"/>
            <a:t>Categorize transactions without adding accounts</a:t>
          </a:r>
        </a:p>
      </dgm:t>
    </dgm:pt>
    <dgm:pt modelId="{B1FE2762-756A-4D51-9CCA-5E083F32E1DE}" type="parTrans" cxnId="{8626B5D0-FE8C-448E-9BEA-5AF560B0772E}">
      <dgm:prSet/>
      <dgm:spPr/>
      <dgm:t>
        <a:bodyPr/>
        <a:lstStyle/>
        <a:p>
          <a:endParaRPr lang="en-US" sz="2400"/>
        </a:p>
      </dgm:t>
    </dgm:pt>
    <dgm:pt modelId="{C10ACFFB-3931-4BE2-A5D7-A9B641800316}" type="sibTrans" cxnId="{8626B5D0-FE8C-448E-9BEA-5AF560B0772E}">
      <dgm:prSet/>
      <dgm:spPr/>
      <dgm:t>
        <a:bodyPr/>
        <a:lstStyle/>
        <a:p>
          <a:endParaRPr lang="en-US" sz="2400"/>
        </a:p>
      </dgm:t>
    </dgm:pt>
    <dgm:pt modelId="{20E20FC7-00E6-4E76-93C9-F04E7E9D6020}">
      <dgm:prSet custT="1"/>
      <dgm:spPr/>
      <dgm:t>
        <a:bodyPr/>
        <a:lstStyle/>
        <a:p>
          <a:pPr>
            <a:buNone/>
          </a:pPr>
          <a:r>
            <a:rPr lang="en-US" sz="2400"/>
            <a:t>Enable flexible reporting</a:t>
          </a:r>
        </a:p>
      </dgm:t>
    </dgm:pt>
    <dgm:pt modelId="{7C64A1DE-6637-4888-923D-C3DE70B8864D}" type="parTrans" cxnId="{BE0A162C-10C4-43B9-B16B-91C5F686DCC4}">
      <dgm:prSet/>
      <dgm:spPr/>
      <dgm:t>
        <a:bodyPr/>
        <a:lstStyle/>
        <a:p>
          <a:endParaRPr lang="en-US" sz="2400"/>
        </a:p>
      </dgm:t>
    </dgm:pt>
    <dgm:pt modelId="{80E3FA19-B02D-4BE2-B8D4-C7F90737DCBD}" type="sibTrans" cxnId="{BE0A162C-10C4-43B9-B16B-91C5F686DCC4}">
      <dgm:prSet/>
      <dgm:spPr/>
      <dgm:t>
        <a:bodyPr/>
        <a:lstStyle/>
        <a:p>
          <a:endParaRPr lang="en-US" sz="2400"/>
        </a:p>
      </dgm:t>
    </dgm:pt>
    <dgm:pt modelId="{5E648B34-0AE1-4CD5-A36E-205DD5EB7311}">
      <dgm:prSet custT="1"/>
      <dgm:spPr/>
      <dgm:t>
        <a:bodyPr/>
        <a:lstStyle/>
        <a:p>
          <a:r>
            <a:rPr lang="en-US" sz="2400" dirty="0"/>
            <a:t>Add meaning beyond the chart of accounts as an attribute of a line item</a:t>
          </a:r>
        </a:p>
      </dgm:t>
    </dgm:pt>
    <dgm:pt modelId="{5E3CB874-D41F-4367-B47F-47705E505F2A}" type="parTrans" cxnId="{E075E28B-5ABD-405B-925B-A8B603367113}">
      <dgm:prSet/>
      <dgm:spPr/>
      <dgm:t>
        <a:bodyPr/>
        <a:lstStyle/>
        <a:p>
          <a:endParaRPr lang="en-US" sz="2400"/>
        </a:p>
      </dgm:t>
    </dgm:pt>
    <dgm:pt modelId="{884097D5-FED3-41AD-BFFE-F1C63B1A7662}" type="sibTrans" cxnId="{E075E28B-5ABD-405B-925B-A8B603367113}">
      <dgm:prSet/>
      <dgm:spPr/>
      <dgm:t>
        <a:bodyPr/>
        <a:lstStyle/>
        <a:p>
          <a:endParaRPr lang="en-US" sz="2400"/>
        </a:p>
      </dgm:t>
    </dgm:pt>
    <dgm:pt modelId="{E3D4EBE0-086F-4713-B5E0-F061F681A758}" type="pres">
      <dgm:prSet presAssocID="{664D4A31-6EE2-40DC-8EEC-801AD13CF53E}" presName="linear" presStyleCnt="0">
        <dgm:presLayoutVars>
          <dgm:animLvl val="lvl"/>
          <dgm:resizeHandles val="exact"/>
        </dgm:presLayoutVars>
      </dgm:prSet>
      <dgm:spPr/>
    </dgm:pt>
    <dgm:pt modelId="{31D85F1F-E313-433E-BF5A-EAC14AEA6782}" type="pres">
      <dgm:prSet presAssocID="{7E996C4F-9FB6-40CF-8CB7-9367E55DDAB9}" presName="parentText" presStyleLbl="node1" presStyleIdx="0" presStyleCnt="5">
        <dgm:presLayoutVars>
          <dgm:chMax val="0"/>
          <dgm:bulletEnabled val="1"/>
        </dgm:presLayoutVars>
      </dgm:prSet>
      <dgm:spPr/>
    </dgm:pt>
    <dgm:pt modelId="{020D0A49-599A-4765-8722-1BC322C6B626}" type="pres">
      <dgm:prSet presAssocID="{173E0959-F42F-4339-A93A-84C40CEAC1C5}" presName="spacer" presStyleCnt="0"/>
      <dgm:spPr/>
    </dgm:pt>
    <dgm:pt modelId="{6A8D998A-A045-4C54-A813-1ABCEDE02025}" type="pres">
      <dgm:prSet presAssocID="{5E648B34-0AE1-4CD5-A36E-205DD5EB7311}" presName="parentText" presStyleLbl="node1" presStyleIdx="1" presStyleCnt="5">
        <dgm:presLayoutVars>
          <dgm:chMax val="0"/>
          <dgm:bulletEnabled val="1"/>
        </dgm:presLayoutVars>
      </dgm:prSet>
      <dgm:spPr/>
    </dgm:pt>
    <dgm:pt modelId="{D86CCCDA-F137-4F0E-A507-79D940ABE82C}" type="pres">
      <dgm:prSet presAssocID="{884097D5-FED3-41AD-BFFE-F1C63B1A7662}" presName="spacer" presStyleCnt="0"/>
      <dgm:spPr/>
    </dgm:pt>
    <dgm:pt modelId="{C6933351-8544-4C51-934F-C8D8173141C6}" type="pres">
      <dgm:prSet presAssocID="{CAC12837-A1C3-403E-8B56-9A5B86CCD154}" presName="parentText" presStyleLbl="node1" presStyleIdx="2" presStyleCnt="5">
        <dgm:presLayoutVars>
          <dgm:chMax val="0"/>
          <dgm:bulletEnabled val="1"/>
        </dgm:presLayoutVars>
      </dgm:prSet>
      <dgm:spPr/>
    </dgm:pt>
    <dgm:pt modelId="{7903D3AD-992E-4CB8-B6B6-F59CA9E89CA8}" type="pres">
      <dgm:prSet presAssocID="{84912163-8795-42FE-A15E-A68500BD6939}" presName="spacer" presStyleCnt="0"/>
      <dgm:spPr/>
    </dgm:pt>
    <dgm:pt modelId="{B2E5FF8F-3AE5-415E-98E1-CA8711E669C2}" type="pres">
      <dgm:prSet presAssocID="{1625F913-8B11-49A2-94F4-ECDDB92A19F4}" presName="parentText" presStyleLbl="node1" presStyleIdx="3" presStyleCnt="5">
        <dgm:presLayoutVars>
          <dgm:chMax val="0"/>
          <dgm:bulletEnabled val="1"/>
        </dgm:presLayoutVars>
      </dgm:prSet>
      <dgm:spPr/>
    </dgm:pt>
    <dgm:pt modelId="{0530E14E-B237-4B13-A404-A0F55EE3586C}" type="pres">
      <dgm:prSet presAssocID="{C10ACFFB-3931-4BE2-A5D7-A9B641800316}" presName="spacer" presStyleCnt="0"/>
      <dgm:spPr/>
    </dgm:pt>
    <dgm:pt modelId="{9DCDB2A2-6884-49C0-B5DB-8DCED0C5AC78}" type="pres">
      <dgm:prSet presAssocID="{20E20FC7-00E6-4E76-93C9-F04E7E9D6020}" presName="parentText" presStyleLbl="node1" presStyleIdx="4" presStyleCnt="5">
        <dgm:presLayoutVars>
          <dgm:chMax val="0"/>
          <dgm:bulletEnabled val="1"/>
        </dgm:presLayoutVars>
      </dgm:prSet>
      <dgm:spPr/>
    </dgm:pt>
  </dgm:ptLst>
  <dgm:cxnLst>
    <dgm:cxn modelId="{C660CA25-4A89-4F0A-AABF-AD8EF578D81C}" type="presOf" srcId="{664D4A31-6EE2-40DC-8EEC-801AD13CF53E}" destId="{E3D4EBE0-086F-4713-B5E0-F061F681A758}" srcOrd="0" destOrd="0" presId="urn:microsoft.com/office/officeart/2005/8/layout/vList2"/>
    <dgm:cxn modelId="{BE0A162C-10C4-43B9-B16B-91C5F686DCC4}" srcId="{664D4A31-6EE2-40DC-8EEC-801AD13CF53E}" destId="{20E20FC7-00E6-4E76-93C9-F04E7E9D6020}" srcOrd="4" destOrd="0" parTransId="{7C64A1DE-6637-4888-923D-C3DE70B8864D}" sibTransId="{80E3FA19-B02D-4BE2-B8D4-C7F90737DCBD}"/>
    <dgm:cxn modelId="{91EBDA2F-E70F-4388-812B-DB2C429B25AD}" srcId="{664D4A31-6EE2-40DC-8EEC-801AD13CF53E}" destId="{7E996C4F-9FB6-40CF-8CB7-9367E55DDAB9}" srcOrd="0" destOrd="0" parTransId="{96A3AE3F-B603-4A53-8F57-8EC8F09137B3}" sibTransId="{173E0959-F42F-4339-A93A-84C40CEAC1C5}"/>
    <dgm:cxn modelId="{817C2A51-3545-4937-9A8C-DC8B854B5B39}" srcId="{664D4A31-6EE2-40DC-8EEC-801AD13CF53E}" destId="{CAC12837-A1C3-403E-8B56-9A5B86CCD154}" srcOrd="2" destOrd="0" parTransId="{DAA5B78B-E70C-4983-8E8C-FABDE7E3D68C}" sibTransId="{84912163-8795-42FE-A15E-A68500BD6939}"/>
    <dgm:cxn modelId="{D87F0653-FE3B-4463-A1FC-B0580F99E463}" type="presOf" srcId="{CAC12837-A1C3-403E-8B56-9A5B86CCD154}" destId="{C6933351-8544-4C51-934F-C8D8173141C6}" srcOrd="0" destOrd="0" presId="urn:microsoft.com/office/officeart/2005/8/layout/vList2"/>
    <dgm:cxn modelId="{57EB4558-368C-4631-B070-E82EBA8141F2}" type="presOf" srcId="{5E648B34-0AE1-4CD5-A36E-205DD5EB7311}" destId="{6A8D998A-A045-4C54-A813-1ABCEDE02025}" srcOrd="0" destOrd="0" presId="urn:microsoft.com/office/officeart/2005/8/layout/vList2"/>
    <dgm:cxn modelId="{5C08C758-5D01-49E6-85D3-94E2B2E1816E}" type="presOf" srcId="{7E996C4F-9FB6-40CF-8CB7-9367E55DDAB9}" destId="{31D85F1F-E313-433E-BF5A-EAC14AEA6782}" srcOrd="0" destOrd="0" presId="urn:microsoft.com/office/officeart/2005/8/layout/vList2"/>
    <dgm:cxn modelId="{E075E28B-5ABD-405B-925B-A8B603367113}" srcId="{664D4A31-6EE2-40DC-8EEC-801AD13CF53E}" destId="{5E648B34-0AE1-4CD5-A36E-205DD5EB7311}" srcOrd="1" destOrd="0" parTransId="{5E3CB874-D41F-4367-B47F-47705E505F2A}" sibTransId="{884097D5-FED3-41AD-BFFE-F1C63B1A7662}"/>
    <dgm:cxn modelId="{F5CBDC98-8CC5-4859-ABD7-ACAB43D0A56C}" type="presOf" srcId="{20E20FC7-00E6-4E76-93C9-F04E7E9D6020}" destId="{9DCDB2A2-6884-49C0-B5DB-8DCED0C5AC78}" srcOrd="0" destOrd="0" presId="urn:microsoft.com/office/officeart/2005/8/layout/vList2"/>
    <dgm:cxn modelId="{D950BA99-FF05-41FD-B70B-DDBC3615EA8C}" type="presOf" srcId="{1625F913-8B11-49A2-94F4-ECDDB92A19F4}" destId="{B2E5FF8F-3AE5-415E-98E1-CA8711E669C2}" srcOrd="0" destOrd="0" presId="urn:microsoft.com/office/officeart/2005/8/layout/vList2"/>
    <dgm:cxn modelId="{8626B5D0-FE8C-448E-9BEA-5AF560B0772E}" srcId="{664D4A31-6EE2-40DC-8EEC-801AD13CF53E}" destId="{1625F913-8B11-49A2-94F4-ECDDB92A19F4}" srcOrd="3" destOrd="0" parTransId="{B1FE2762-756A-4D51-9CCA-5E083F32E1DE}" sibTransId="{C10ACFFB-3931-4BE2-A5D7-A9B641800316}"/>
    <dgm:cxn modelId="{56015ADA-3720-4016-9AEB-FC8F85E84346}" type="presParOf" srcId="{E3D4EBE0-086F-4713-B5E0-F061F681A758}" destId="{31D85F1F-E313-433E-BF5A-EAC14AEA6782}" srcOrd="0" destOrd="0" presId="urn:microsoft.com/office/officeart/2005/8/layout/vList2"/>
    <dgm:cxn modelId="{64242E6F-A64A-4BCA-88CB-62E91CC59CAE}" type="presParOf" srcId="{E3D4EBE0-086F-4713-B5E0-F061F681A758}" destId="{020D0A49-599A-4765-8722-1BC322C6B626}" srcOrd="1" destOrd="0" presId="urn:microsoft.com/office/officeart/2005/8/layout/vList2"/>
    <dgm:cxn modelId="{1C088A53-EC06-4DCE-AD2C-5C1175CE0D84}" type="presParOf" srcId="{E3D4EBE0-086F-4713-B5E0-F061F681A758}" destId="{6A8D998A-A045-4C54-A813-1ABCEDE02025}" srcOrd="2" destOrd="0" presId="urn:microsoft.com/office/officeart/2005/8/layout/vList2"/>
    <dgm:cxn modelId="{AAB59095-EF82-4A47-9865-9264A65F99C5}" type="presParOf" srcId="{E3D4EBE0-086F-4713-B5E0-F061F681A758}" destId="{D86CCCDA-F137-4F0E-A507-79D940ABE82C}" srcOrd="3" destOrd="0" presId="urn:microsoft.com/office/officeart/2005/8/layout/vList2"/>
    <dgm:cxn modelId="{B65AB89B-1691-4876-8A2C-FF497FD9B2C0}" type="presParOf" srcId="{E3D4EBE0-086F-4713-B5E0-F061F681A758}" destId="{C6933351-8544-4C51-934F-C8D8173141C6}" srcOrd="4" destOrd="0" presId="urn:microsoft.com/office/officeart/2005/8/layout/vList2"/>
    <dgm:cxn modelId="{F347DA73-FF72-4F42-89EC-CC08E213A677}" type="presParOf" srcId="{E3D4EBE0-086F-4713-B5E0-F061F681A758}" destId="{7903D3AD-992E-4CB8-B6B6-F59CA9E89CA8}" srcOrd="5" destOrd="0" presId="urn:microsoft.com/office/officeart/2005/8/layout/vList2"/>
    <dgm:cxn modelId="{12C9D72C-781D-457E-A8DC-DD8A80F36B76}" type="presParOf" srcId="{E3D4EBE0-086F-4713-B5E0-F061F681A758}" destId="{B2E5FF8F-3AE5-415E-98E1-CA8711E669C2}" srcOrd="6" destOrd="0" presId="urn:microsoft.com/office/officeart/2005/8/layout/vList2"/>
    <dgm:cxn modelId="{5FA71C92-2D51-426E-A0D2-18D4E2860276}" type="presParOf" srcId="{E3D4EBE0-086F-4713-B5E0-F061F681A758}" destId="{0530E14E-B237-4B13-A404-A0F55EE3586C}" srcOrd="7" destOrd="0" presId="urn:microsoft.com/office/officeart/2005/8/layout/vList2"/>
    <dgm:cxn modelId="{44C537B1-01CC-40CA-AF4F-7AC01211AA7E}" type="presParOf" srcId="{E3D4EBE0-086F-4713-B5E0-F061F681A758}" destId="{9DCDB2A2-6884-49C0-B5DB-8DCED0C5AC7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14753E-ECF5-43B3-9BEB-52EC4ACDE88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DA34EE3-3B80-4AA3-AC8D-94C45249A702}">
      <dgm:prSet/>
      <dgm:spPr/>
      <dgm:t>
        <a:bodyPr/>
        <a:lstStyle/>
        <a:p>
          <a:pPr>
            <a:defRPr cap="all"/>
          </a:pPr>
          <a:r>
            <a:rPr lang="en-US"/>
            <a:t>Two dimensions designated as “Global”</a:t>
          </a:r>
        </a:p>
      </dgm:t>
    </dgm:pt>
    <dgm:pt modelId="{8AFCF693-B02B-4DDE-8A8B-64EC884C0A0E}" type="parTrans" cxnId="{B54072D2-F07F-42DD-9A28-12CCE687565E}">
      <dgm:prSet/>
      <dgm:spPr/>
      <dgm:t>
        <a:bodyPr/>
        <a:lstStyle/>
        <a:p>
          <a:endParaRPr lang="en-US"/>
        </a:p>
      </dgm:t>
    </dgm:pt>
    <dgm:pt modelId="{90D9BB38-9A6B-4F23-94B3-3806945E0BF1}" type="sibTrans" cxnId="{B54072D2-F07F-42DD-9A28-12CCE687565E}">
      <dgm:prSet/>
      <dgm:spPr/>
      <dgm:t>
        <a:bodyPr/>
        <a:lstStyle/>
        <a:p>
          <a:endParaRPr lang="en-US"/>
        </a:p>
      </dgm:t>
    </dgm:pt>
    <dgm:pt modelId="{776303F2-96A9-4875-9326-6FDFBAC679D5}">
      <dgm:prSet/>
      <dgm:spPr/>
      <dgm:t>
        <a:bodyPr/>
        <a:lstStyle/>
        <a:p>
          <a:pPr>
            <a:defRPr cap="all"/>
          </a:pPr>
          <a:r>
            <a:rPr lang="en-US"/>
            <a:t>Stored directly on every ledger entry</a:t>
          </a:r>
        </a:p>
      </dgm:t>
    </dgm:pt>
    <dgm:pt modelId="{E79F6103-8A89-40F1-AF26-7EDD5E988AC9}" type="parTrans" cxnId="{C4C94E6E-2A61-4D41-91DA-9F1C5F470F52}">
      <dgm:prSet/>
      <dgm:spPr/>
      <dgm:t>
        <a:bodyPr/>
        <a:lstStyle/>
        <a:p>
          <a:endParaRPr lang="en-US"/>
        </a:p>
      </dgm:t>
    </dgm:pt>
    <dgm:pt modelId="{CF5CC749-F1F0-4816-800C-B916AD452E17}" type="sibTrans" cxnId="{C4C94E6E-2A61-4D41-91DA-9F1C5F470F52}">
      <dgm:prSet/>
      <dgm:spPr/>
      <dgm:t>
        <a:bodyPr/>
        <a:lstStyle/>
        <a:p>
          <a:endParaRPr lang="en-US"/>
        </a:p>
      </dgm:t>
    </dgm:pt>
    <dgm:pt modelId="{06095ACA-B4D4-4340-9DA7-B93D10049F43}">
      <dgm:prSet/>
      <dgm:spPr/>
      <dgm:t>
        <a:bodyPr/>
        <a:lstStyle/>
        <a:p>
          <a:pPr>
            <a:defRPr cap="all"/>
          </a:pPr>
          <a:r>
            <a:rPr lang="en-US"/>
            <a:t>Available in filters, reports, and views</a:t>
          </a:r>
        </a:p>
      </dgm:t>
    </dgm:pt>
    <dgm:pt modelId="{5F4F61E3-62F7-4EC8-8490-65FF06251AF7}" type="parTrans" cxnId="{F29F6B27-A101-4206-93FC-E159F07CEBB9}">
      <dgm:prSet/>
      <dgm:spPr/>
      <dgm:t>
        <a:bodyPr/>
        <a:lstStyle/>
        <a:p>
          <a:endParaRPr lang="en-US"/>
        </a:p>
      </dgm:t>
    </dgm:pt>
    <dgm:pt modelId="{06F15BEC-CBCB-409D-B85B-7F3F1380BDE8}" type="sibTrans" cxnId="{F29F6B27-A101-4206-93FC-E159F07CEBB9}">
      <dgm:prSet/>
      <dgm:spPr/>
      <dgm:t>
        <a:bodyPr/>
        <a:lstStyle/>
        <a:p>
          <a:endParaRPr lang="en-US"/>
        </a:p>
      </dgm:t>
    </dgm:pt>
    <dgm:pt modelId="{35620718-5251-4548-924D-E0F031936F0C}">
      <dgm:prSet/>
      <dgm:spPr/>
      <dgm:t>
        <a:bodyPr/>
        <a:lstStyle/>
        <a:p>
          <a:pPr>
            <a:defRPr cap="all"/>
          </a:pPr>
          <a:r>
            <a:rPr lang="en-US"/>
            <a:t>Designed for the most frequently used categories</a:t>
          </a:r>
        </a:p>
      </dgm:t>
    </dgm:pt>
    <dgm:pt modelId="{36F89B8E-71A4-4522-AEF5-9D9CE712043A}" type="parTrans" cxnId="{1B49956D-E0E6-4E98-B689-364B92833ADD}">
      <dgm:prSet/>
      <dgm:spPr/>
      <dgm:t>
        <a:bodyPr/>
        <a:lstStyle/>
        <a:p>
          <a:endParaRPr lang="en-US"/>
        </a:p>
      </dgm:t>
    </dgm:pt>
    <dgm:pt modelId="{6DB6128A-B364-4F17-80E4-2D9628259DC8}" type="sibTrans" cxnId="{1B49956D-E0E6-4E98-B689-364B92833ADD}">
      <dgm:prSet/>
      <dgm:spPr/>
      <dgm:t>
        <a:bodyPr/>
        <a:lstStyle/>
        <a:p>
          <a:endParaRPr lang="en-US"/>
        </a:p>
      </dgm:t>
    </dgm:pt>
    <dgm:pt modelId="{80A274B5-49AA-4CCF-A57A-DF9420623437}" type="pres">
      <dgm:prSet presAssocID="{2014753E-ECF5-43B3-9BEB-52EC4ACDE887}" presName="root" presStyleCnt="0">
        <dgm:presLayoutVars>
          <dgm:dir/>
          <dgm:resizeHandles val="exact"/>
        </dgm:presLayoutVars>
      </dgm:prSet>
      <dgm:spPr/>
    </dgm:pt>
    <dgm:pt modelId="{411FAA7F-2F06-4CD1-B1C0-0EE96618F7F1}" type="pres">
      <dgm:prSet presAssocID="{7DA34EE3-3B80-4AA3-AC8D-94C45249A702}" presName="compNode" presStyleCnt="0"/>
      <dgm:spPr/>
    </dgm:pt>
    <dgm:pt modelId="{9F8C3F0E-1E0A-4A95-85A8-DE66CC3559C4}" type="pres">
      <dgm:prSet presAssocID="{7DA34EE3-3B80-4AA3-AC8D-94C45249A702}" presName="iconBgRect" presStyleLbl="bgShp" presStyleIdx="0" presStyleCnt="4"/>
      <dgm:spPr>
        <a:prstGeom prst="round2DiagRect">
          <a:avLst>
            <a:gd name="adj1" fmla="val 29727"/>
            <a:gd name="adj2" fmla="val 0"/>
          </a:avLst>
        </a:prstGeom>
      </dgm:spPr>
    </dgm:pt>
    <dgm:pt modelId="{2290C48F-957C-4435-86ED-D472D6959585}" type="pres">
      <dgm:prSet presAssocID="{7DA34EE3-3B80-4AA3-AC8D-94C45249A702}"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ierarchy"/>
        </a:ext>
      </dgm:extLst>
    </dgm:pt>
    <dgm:pt modelId="{B2F4AAD8-3B51-4AFD-A09F-A107D814523F}" type="pres">
      <dgm:prSet presAssocID="{7DA34EE3-3B80-4AA3-AC8D-94C45249A702}" presName="spaceRect" presStyleCnt="0"/>
      <dgm:spPr/>
    </dgm:pt>
    <dgm:pt modelId="{02CF865A-5B64-4C02-9F63-FFE4BC576E71}" type="pres">
      <dgm:prSet presAssocID="{7DA34EE3-3B80-4AA3-AC8D-94C45249A702}" presName="textRect" presStyleLbl="revTx" presStyleIdx="0" presStyleCnt="4">
        <dgm:presLayoutVars>
          <dgm:chMax val="1"/>
          <dgm:chPref val="1"/>
        </dgm:presLayoutVars>
      </dgm:prSet>
      <dgm:spPr/>
    </dgm:pt>
    <dgm:pt modelId="{580AECB0-C485-427D-80C8-584749F388BF}" type="pres">
      <dgm:prSet presAssocID="{90D9BB38-9A6B-4F23-94B3-3806945E0BF1}" presName="sibTrans" presStyleCnt="0"/>
      <dgm:spPr/>
    </dgm:pt>
    <dgm:pt modelId="{A86FB105-300E-437A-9916-2D801B9B56E0}" type="pres">
      <dgm:prSet presAssocID="{776303F2-96A9-4875-9326-6FDFBAC679D5}" presName="compNode" presStyleCnt="0"/>
      <dgm:spPr/>
    </dgm:pt>
    <dgm:pt modelId="{FA6EDF7E-C160-4F7A-BF36-EA8DFC88AE22}" type="pres">
      <dgm:prSet presAssocID="{776303F2-96A9-4875-9326-6FDFBAC679D5}" presName="iconBgRect" presStyleLbl="bgShp" presStyleIdx="1" presStyleCnt="4"/>
      <dgm:spPr>
        <a:prstGeom prst="round2DiagRect">
          <a:avLst>
            <a:gd name="adj1" fmla="val 29727"/>
            <a:gd name="adj2" fmla="val 0"/>
          </a:avLst>
        </a:prstGeom>
      </dgm:spPr>
    </dgm:pt>
    <dgm:pt modelId="{24BD09F5-AA68-4DAA-A9CF-28B00797D4DF}" type="pres">
      <dgm:prSet presAssocID="{776303F2-96A9-4875-9326-6FDFBAC679D5}"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2404BCF9-A47F-475E-9F9D-0A8A60A755FC}" type="pres">
      <dgm:prSet presAssocID="{776303F2-96A9-4875-9326-6FDFBAC679D5}" presName="spaceRect" presStyleCnt="0"/>
      <dgm:spPr/>
    </dgm:pt>
    <dgm:pt modelId="{A054324D-1EA4-48E4-AB65-2DB90F798934}" type="pres">
      <dgm:prSet presAssocID="{776303F2-96A9-4875-9326-6FDFBAC679D5}" presName="textRect" presStyleLbl="revTx" presStyleIdx="1" presStyleCnt="4">
        <dgm:presLayoutVars>
          <dgm:chMax val="1"/>
          <dgm:chPref val="1"/>
        </dgm:presLayoutVars>
      </dgm:prSet>
      <dgm:spPr/>
    </dgm:pt>
    <dgm:pt modelId="{3D64C726-0783-45A6-A59C-1C025F998FE6}" type="pres">
      <dgm:prSet presAssocID="{CF5CC749-F1F0-4816-800C-B916AD452E17}" presName="sibTrans" presStyleCnt="0"/>
      <dgm:spPr/>
    </dgm:pt>
    <dgm:pt modelId="{365572A5-19DB-43B2-994A-401250F3676A}" type="pres">
      <dgm:prSet presAssocID="{06095ACA-B4D4-4340-9DA7-B93D10049F43}" presName="compNode" presStyleCnt="0"/>
      <dgm:spPr/>
    </dgm:pt>
    <dgm:pt modelId="{A2934A6F-A413-44AD-BB64-74759EFC38E3}" type="pres">
      <dgm:prSet presAssocID="{06095ACA-B4D4-4340-9DA7-B93D10049F43}" presName="iconBgRect" presStyleLbl="bgShp" presStyleIdx="2" presStyleCnt="4"/>
      <dgm:spPr>
        <a:prstGeom prst="round2DiagRect">
          <a:avLst>
            <a:gd name="adj1" fmla="val 29727"/>
            <a:gd name="adj2" fmla="val 0"/>
          </a:avLst>
        </a:prstGeom>
      </dgm:spPr>
    </dgm:pt>
    <dgm:pt modelId="{53798525-C324-4519-A525-5447B405F0D6}" type="pres">
      <dgm:prSet presAssocID="{06095ACA-B4D4-4340-9DA7-B93D10049F43}"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Filter"/>
        </a:ext>
      </dgm:extLst>
    </dgm:pt>
    <dgm:pt modelId="{3AE6BB39-E74B-45CF-B01C-7D2F3EFD33BD}" type="pres">
      <dgm:prSet presAssocID="{06095ACA-B4D4-4340-9DA7-B93D10049F43}" presName="spaceRect" presStyleCnt="0"/>
      <dgm:spPr/>
    </dgm:pt>
    <dgm:pt modelId="{ADC63167-9FC3-4C96-9157-B4C979DC94C3}" type="pres">
      <dgm:prSet presAssocID="{06095ACA-B4D4-4340-9DA7-B93D10049F43}" presName="textRect" presStyleLbl="revTx" presStyleIdx="2" presStyleCnt="4">
        <dgm:presLayoutVars>
          <dgm:chMax val="1"/>
          <dgm:chPref val="1"/>
        </dgm:presLayoutVars>
      </dgm:prSet>
      <dgm:spPr/>
    </dgm:pt>
    <dgm:pt modelId="{CBF3ADD9-5B0B-4FC5-9578-C1D9D2A44FB7}" type="pres">
      <dgm:prSet presAssocID="{06F15BEC-CBCB-409D-B85B-7F3F1380BDE8}" presName="sibTrans" presStyleCnt="0"/>
      <dgm:spPr/>
    </dgm:pt>
    <dgm:pt modelId="{DA40B66E-866F-485B-8AA5-CFEAB1F99FDB}" type="pres">
      <dgm:prSet presAssocID="{35620718-5251-4548-924D-E0F031936F0C}" presName="compNode" presStyleCnt="0"/>
      <dgm:spPr/>
    </dgm:pt>
    <dgm:pt modelId="{D48EFC5B-7142-4F6D-9B79-3B825B8CD25E}" type="pres">
      <dgm:prSet presAssocID="{35620718-5251-4548-924D-E0F031936F0C}" presName="iconBgRect" presStyleLbl="bgShp" presStyleIdx="3" presStyleCnt="4"/>
      <dgm:spPr>
        <a:prstGeom prst="round2DiagRect">
          <a:avLst>
            <a:gd name="adj1" fmla="val 29727"/>
            <a:gd name="adj2" fmla="val 0"/>
          </a:avLst>
        </a:prstGeom>
      </dgm:spPr>
    </dgm:pt>
    <dgm:pt modelId="{413D22E0-2CF0-46B9-B1F5-09893DD2A039}" type="pres">
      <dgm:prSet presAssocID="{35620718-5251-4548-924D-E0F031936F0C}"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EBFCD02-696B-4186-AA41-2F80B846754A}" type="pres">
      <dgm:prSet presAssocID="{35620718-5251-4548-924D-E0F031936F0C}" presName="spaceRect" presStyleCnt="0"/>
      <dgm:spPr/>
    </dgm:pt>
    <dgm:pt modelId="{D8A9988C-9550-49BB-92C8-F96F0A879EDD}" type="pres">
      <dgm:prSet presAssocID="{35620718-5251-4548-924D-E0F031936F0C}" presName="textRect" presStyleLbl="revTx" presStyleIdx="3" presStyleCnt="4">
        <dgm:presLayoutVars>
          <dgm:chMax val="1"/>
          <dgm:chPref val="1"/>
        </dgm:presLayoutVars>
      </dgm:prSet>
      <dgm:spPr/>
    </dgm:pt>
  </dgm:ptLst>
  <dgm:cxnLst>
    <dgm:cxn modelId="{F29F6B27-A101-4206-93FC-E159F07CEBB9}" srcId="{2014753E-ECF5-43B3-9BEB-52EC4ACDE887}" destId="{06095ACA-B4D4-4340-9DA7-B93D10049F43}" srcOrd="2" destOrd="0" parTransId="{5F4F61E3-62F7-4EC8-8490-65FF06251AF7}" sibTransId="{06F15BEC-CBCB-409D-B85B-7F3F1380BDE8}"/>
    <dgm:cxn modelId="{7DFE1461-A7F9-4E69-99E9-2327D9F44646}" type="presOf" srcId="{2014753E-ECF5-43B3-9BEB-52EC4ACDE887}" destId="{80A274B5-49AA-4CCF-A57A-DF9420623437}" srcOrd="0" destOrd="0" presId="urn:microsoft.com/office/officeart/2018/5/layout/IconLeafLabelList"/>
    <dgm:cxn modelId="{23454549-3E9A-45BF-B5F9-0C6BA955064D}" type="presOf" srcId="{06095ACA-B4D4-4340-9DA7-B93D10049F43}" destId="{ADC63167-9FC3-4C96-9157-B4C979DC94C3}" srcOrd="0" destOrd="0" presId="urn:microsoft.com/office/officeart/2018/5/layout/IconLeafLabelList"/>
    <dgm:cxn modelId="{1B49956D-E0E6-4E98-B689-364B92833ADD}" srcId="{2014753E-ECF5-43B3-9BEB-52EC4ACDE887}" destId="{35620718-5251-4548-924D-E0F031936F0C}" srcOrd="3" destOrd="0" parTransId="{36F89B8E-71A4-4522-AEF5-9D9CE712043A}" sibTransId="{6DB6128A-B364-4F17-80E4-2D9628259DC8}"/>
    <dgm:cxn modelId="{C4C94E6E-2A61-4D41-91DA-9F1C5F470F52}" srcId="{2014753E-ECF5-43B3-9BEB-52EC4ACDE887}" destId="{776303F2-96A9-4875-9326-6FDFBAC679D5}" srcOrd="1" destOrd="0" parTransId="{E79F6103-8A89-40F1-AF26-7EDD5E988AC9}" sibTransId="{CF5CC749-F1F0-4816-800C-B916AD452E17}"/>
    <dgm:cxn modelId="{C3453351-8590-4369-BC51-35B1BECAA837}" type="presOf" srcId="{35620718-5251-4548-924D-E0F031936F0C}" destId="{D8A9988C-9550-49BB-92C8-F96F0A879EDD}" srcOrd="0" destOrd="0" presId="urn:microsoft.com/office/officeart/2018/5/layout/IconLeafLabelList"/>
    <dgm:cxn modelId="{0B2B9DBA-72C0-49A5-8D80-4E8825C72637}" type="presOf" srcId="{7DA34EE3-3B80-4AA3-AC8D-94C45249A702}" destId="{02CF865A-5B64-4C02-9F63-FFE4BC576E71}" srcOrd="0" destOrd="0" presId="urn:microsoft.com/office/officeart/2018/5/layout/IconLeafLabelList"/>
    <dgm:cxn modelId="{B54072D2-F07F-42DD-9A28-12CCE687565E}" srcId="{2014753E-ECF5-43B3-9BEB-52EC4ACDE887}" destId="{7DA34EE3-3B80-4AA3-AC8D-94C45249A702}" srcOrd="0" destOrd="0" parTransId="{8AFCF693-B02B-4DDE-8A8B-64EC884C0A0E}" sibTransId="{90D9BB38-9A6B-4F23-94B3-3806945E0BF1}"/>
    <dgm:cxn modelId="{49733FEA-E5D1-49E9-A829-2B884F9FF738}" type="presOf" srcId="{776303F2-96A9-4875-9326-6FDFBAC679D5}" destId="{A054324D-1EA4-48E4-AB65-2DB90F798934}" srcOrd="0" destOrd="0" presId="urn:microsoft.com/office/officeart/2018/5/layout/IconLeafLabelList"/>
    <dgm:cxn modelId="{23B72B5E-9F31-4181-9EC7-4705DF2BE119}" type="presParOf" srcId="{80A274B5-49AA-4CCF-A57A-DF9420623437}" destId="{411FAA7F-2F06-4CD1-B1C0-0EE96618F7F1}" srcOrd="0" destOrd="0" presId="urn:microsoft.com/office/officeart/2018/5/layout/IconLeafLabelList"/>
    <dgm:cxn modelId="{417D27AA-76D4-458E-B399-2998E282EF92}" type="presParOf" srcId="{411FAA7F-2F06-4CD1-B1C0-0EE96618F7F1}" destId="{9F8C3F0E-1E0A-4A95-85A8-DE66CC3559C4}" srcOrd="0" destOrd="0" presId="urn:microsoft.com/office/officeart/2018/5/layout/IconLeafLabelList"/>
    <dgm:cxn modelId="{ADD9082F-7CA9-441F-8454-8591EF01E662}" type="presParOf" srcId="{411FAA7F-2F06-4CD1-B1C0-0EE96618F7F1}" destId="{2290C48F-957C-4435-86ED-D472D6959585}" srcOrd="1" destOrd="0" presId="urn:microsoft.com/office/officeart/2018/5/layout/IconLeafLabelList"/>
    <dgm:cxn modelId="{D5CAD624-B919-4A77-9894-25A1CF40AC87}" type="presParOf" srcId="{411FAA7F-2F06-4CD1-B1C0-0EE96618F7F1}" destId="{B2F4AAD8-3B51-4AFD-A09F-A107D814523F}" srcOrd="2" destOrd="0" presId="urn:microsoft.com/office/officeart/2018/5/layout/IconLeafLabelList"/>
    <dgm:cxn modelId="{D584836A-B389-46C4-9665-5C002DB794B8}" type="presParOf" srcId="{411FAA7F-2F06-4CD1-B1C0-0EE96618F7F1}" destId="{02CF865A-5B64-4C02-9F63-FFE4BC576E71}" srcOrd="3" destOrd="0" presId="urn:microsoft.com/office/officeart/2018/5/layout/IconLeafLabelList"/>
    <dgm:cxn modelId="{4DEEC7DA-A1B8-43F5-8325-787E2A545915}" type="presParOf" srcId="{80A274B5-49AA-4CCF-A57A-DF9420623437}" destId="{580AECB0-C485-427D-80C8-584749F388BF}" srcOrd="1" destOrd="0" presId="urn:microsoft.com/office/officeart/2018/5/layout/IconLeafLabelList"/>
    <dgm:cxn modelId="{640082F7-FC8A-4BB4-A132-DC325BBD18D5}" type="presParOf" srcId="{80A274B5-49AA-4CCF-A57A-DF9420623437}" destId="{A86FB105-300E-437A-9916-2D801B9B56E0}" srcOrd="2" destOrd="0" presId="urn:microsoft.com/office/officeart/2018/5/layout/IconLeafLabelList"/>
    <dgm:cxn modelId="{8C103956-430C-43A3-A0AA-969335069FC8}" type="presParOf" srcId="{A86FB105-300E-437A-9916-2D801B9B56E0}" destId="{FA6EDF7E-C160-4F7A-BF36-EA8DFC88AE22}" srcOrd="0" destOrd="0" presId="urn:microsoft.com/office/officeart/2018/5/layout/IconLeafLabelList"/>
    <dgm:cxn modelId="{515FC0F9-F3BD-4DDB-A5A0-F87BE863AA5D}" type="presParOf" srcId="{A86FB105-300E-437A-9916-2D801B9B56E0}" destId="{24BD09F5-AA68-4DAA-A9CF-28B00797D4DF}" srcOrd="1" destOrd="0" presId="urn:microsoft.com/office/officeart/2018/5/layout/IconLeafLabelList"/>
    <dgm:cxn modelId="{F7529DDC-6596-476F-A23A-D89F42DCE6FD}" type="presParOf" srcId="{A86FB105-300E-437A-9916-2D801B9B56E0}" destId="{2404BCF9-A47F-475E-9F9D-0A8A60A755FC}" srcOrd="2" destOrd="0" presId="urn:microsoft.com/office/officeart/2018/5/layout/IconLeafLabelList"/>
    <dgm:cxn modelId="{BD9DC7EA-8BC6-4F57-A3F6-FF41EA25CEE9}" type="presParOf" srcId="{A86FB105-300E-437A-9916-2D801B9B56E0}" destId="{A054324D-1EA4-48E4-AB65-2DB90F798934}" srcOrd="3" destOrd="0" presId="urn:microsoft.com/office/officeart/2018/5/layout/IconLeafLabelList"/>
    <dgm:cxn modelId="{BA018915-3B65-40F7-AC0D-DE051BFA0F62}" type="presParOf" srcId="{80A274B5-49AA-4CCF-A57A-DF9420623437}" destId="{3D64C726-0783-45A6-A59C-1C025F998FE6}" srcOrd="3" destOrd="0" presId="urn:microsoft.com/office/officeart/2018/5/layout/IconLeafLabelList"/>
    <dgm:cxn modelId="{9D9E7BE1-99A9-4669-8610-AF30C1647B28}" type="presParOf" srcId="{80A274B5-49AA-4CCF-A57A-DF9420623437}" destId="{365572A5-19DB-43B2-994A-401250F3676A}" srcOrd="4" destOrd="0" presId="urn:microsoft.com/office/officeart/2018/5/layout/IconLeafLabelList"/>
    <dgm:cxn modelId="{20C68A4A-C4ED-46DE-8EE9-1C7203F990A1}" type="presParOf" srcId="{365572A5-19DB-43B2-994A-401250F3676A}" destId="{A2934A6F-A413-44AD-BB64-74759EFC38E3}" srcOrd="0" destOrd="0" presId="urn:microsoft.com/office/officeart/2018/5/layout/IconLeafLabelList"/>
    <dgm:cxn modelId="{83B738E8-0D30-49D2-8AFF-527235815467}" type="presParOf" srcId="{365572A5-19DB-43B2-994A-401250F3676A}" destId="{53798525-C324-4519-A525-5447B405F0D6}" srcOrd="1" destOrd="0" presId="urn:microsoft.com/office/officeart/2018/5/layout/IconLeafLabelList"/>
    <dgm:cxn modelId="{73EFB87B-9892-4B7D-A6A5-FD39B8CD61FF}" type="presParOf" srcId="{365572A5-19DB-43B2-994A-401250F3676A}" destId="{3AE6BB39-E74B-45CF-B01C-7D2F3EFD33BD}" srcOrd="2" destOrd="0" presId="urn:microsoft.com/office/officeart/2018/5/layout/IconLeafLabelList"/>
    <dgm:cxn modelId="{DD9D026D-303B-4A85-B407-B33C4678C904}" type="presParOf" srcId="{365572A5-19DB-43B2-994A-401250F3676A}" destId="{ADC63167-9FC3-4C96-9157-B4C979DC94C3}" srcOrd="3" destOrd="0" presId="urn:microsoft.com/office/officeart/2018/5/layout/IconLeafLabelList"/>
    <dgm:cxn modelId="{8AA598AB-8DBC-4FFD-8C69-A5C6944D1ED5}" type="presParOf" srcId="{80A274B5-49AA-4CCF-A57A-DF9420623437}" destId="{CBF3ADD9-5B0B-4FC5-9578-C1D9D2A44FB7}" srcOrd="5" destOrd="0" presId="urn:microsoft.com/office/officeart/2018/5/layout/IconLeafLabelList"/>
    <dgm:cxn modelId="{E6F1D11F-ACD9-4EC4-ABE8-10527DA45A97}" type="presParOf" srcId="{80A274B5-49AA-4CCF-A57A-DF9420623437}" destId="{DA40B66E-866F-485B-8AA5-CFEAB1F99FDB}" srcOrd="6" destOrd="0" presId="urn:microsoft.com/office/officeart/2018/5/layout/IconLeafLabelList"/>
    <dgm:cxn modelId="{27F7967E-A71C-4661-9C76-F614437ECA9D}" type="presParOf" srcId="{DA40B66E-866F-485B-8AA5-CFEAB1F99FDB}" destId="{D48EFC5B-7142-4F6D-9B79-3B825B8CD25E}" srcOrd="0" destOrd="0" presId="urn:microsoft.com/office/officeart/2018/5/layout/IconLeafLabelList"/>
    <dgm:cxn modelId="{E79F7AB9-6BC7-4C46-A395-D22B6A3952C2}" type="presParOf" srcId="{DA40B66E-866F-485B-8AA5-CFEAB1F99FDB}" destId="{413D22E0-2CF0-46B9-B1F5-09893DD2A039}" srcOrd="1" destOrd="0" presId="urn:microsoft.com/office/officeart/2018/5/layout/IconLeafLabelList"/>
    <dgm:cxn modelId="{2A1C80B0-DA46-4B9F-8FB1-62247B16F3E1}" type="presParOf" srcId="{DA40B66E-866F-485B-8AA5-CFEAB1F99FDB}" destId="{1EBFCD02-696B-4186-AA41-2F80B846754A}" srcOrd="2" destOrd="0" presId="urn:microsoft.com/office/officeart/2018/5/layout/IconLeafLabelList"/>
    <dgm:cxn modelId="{A1DF8B5B-82F8-41E7-A930-FE23FD68A10F}" type="presParOf" srcId="{DA40B66E-866F-485B-8AA5-CFEAB1F99FDB}" destId="{D8A9988C-9550-49BB-92C8-F96F0A879ED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4E38DE-0440-47B9-BCEC-8AE7F1D738E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94BA4BA-10AA-4087-ADD9-6B434B056D01}">
      <dgm:prSet/>
      <dgm:spPr/>
      <dgm:t>
        <a:bodyPr/>
        <a:lstStyle/>
        <a:p>
          <a:r>
            <a:rPr lang="en-US" dirty="0"/>
            <a:t>Up to 6 additional Shortcut Dimensions available</a:t>
          </a:r>
        </a:p>
      </dgm:t>
    </dgm:pt>
    <dgm:pt modelId="{0E75C508-34EF-4173-A94B-558DF17F7351}" type="parTrans" cxnId="{5D40EB81-2445-4981-869E-5C13950AEA5E}">
      <dgm:prSet/>
      <dgm:spPr/>
      <dgm:t>
        <a:bodyPr/>
        <a:lstStyle/>
        <a:p>
          <a:endParaRPr lang="en-US"/>
        </a:p>
      </dgm:t>
    </dgm:pt>
    <dgm:pt modelId="{121D75F2-7022-4B9D-AE10-7928BD302A7C}" type="sibTrans" cxnId="{5D40EB81-2445-4981-869E-5C13950AEA5E}">
      <dgm:prSet/>
      <dgm:spPr/>
      <dgm:t>
        <a:bodyPr/>
        <a:lstStyle/>
        <a:p>
          <a:endParaRPr lang="en-US"/>
        </a:p>
      </dgm:t>
    </dgm:pt>
    <dgm:pt modelId="{A7D1B828-6FED-40CF-A137-8A4615A50E98}">
      <dgm:prSet/>
      <dgm:spPr/>
      <dgm:t>
        <a:bodyPr/>
        <a:lstStyle/>
        <a:p>
          <a:r>
            <a:rPr lang="en-US"/>
            <a:t>Reporting needs are more detailed</a:t>
          </a:r>
        </a:p>
      </dgm:t>
    </dgm:pt>
    <dgm:pt modelId="{52AAC3CA-E9B5-4EA1-86A1-CF5341F992EB}" type="parTrans" cxnId="{F2046AFA-EF94-444E-B21E-FE662B935F5A}">
      <dgm:prSet/>
      <dgm:spPr/>
      <dgm:t>
        <a:bodyPr/>
        <a:lstStyle/>
        <a:p>
          <a:endParaRPr lang="en-US"/>
        </a:p>
      </dgm:t>
    </dgm:pt>
    <dgm:pt modelId="{2EAAB7D2-666B-4756-8AD9-FF25F2143F1F}" type="sibTrans" cxnId="{F2046AFA-EF94-444E-B21E-FE662B935F5A}">
      <dgm:prSet/>
      <dgm:spPr/>
      <dgm:t>
        <a:bodyPr/>
        <a:lstStyle/>
        <a:p>
          <a:endParaRPr lang="en-US"/>
        </a:p>
      </dgm:t>
    </dgm:pt>
    <dgm:pt modelId="{A581B12B-23B3-4F8E-8405-F91065CF0D8E}">
      <dgm:prSet/>
      <dgm:spPr/>
      <dgm:t>
        <a:bodyPr/>
        <a:lstStyle/>
        <a:p>
          <a:r>
            <a:rPr lang="en-US"/>
            <a:t>Not stored directly on ledger tables</a:t>
          </a:r>
        </a:p>
      </dgm:t>
    </dgm:pt>
    <dgm:pt modelId="{79DE83F9-F845-459A-843E-01E945881279}" type="parTrans" cxnId="{41E4420D-2889-4C06-A319-EA167881160C}">
      <dgm:prSet/>
      <dgm:spPr/>
      <dgm:t>
        <a:bodyPr/>
        <a:lstStyle/>
        <a:p>
          <a:endParaRPr lang="en-US"/>
        </a:p>
      </dgm:t>
    </dgm:pt>
    <dgm:pt modelId="{8CFE7146-D6DF-4E39-9110-AB295DCB185F}" type="sibTrans" cxnId="{41E4420D-2889-4C06-A319-EA167881160C}">
      <dgm:prSet/>
      <dgm:spPr/>
      <dgm:t>
        <a:bodyPr/>
        <a:lstStyle/>
        <a:p>
          <a:endParaRPr lang="en-US"/>
        </a:p>
      </dgm:t>
    </dgm:pt>
    <dgm:pt modelId="{B5A63092-B7CA-4D7F-B4F9-958E2399A1C7}">
      <dgm:prSet/>
      <dgm:spPr/>
      <dgm:t>
        <a:bodyPr/>
        <a:lstStyle/>
        <a:p>
          <a:r>
            <a:rPr lang="en-US"/>
            <a:t>Used across transactions and journals on subset of data </a:t>
          </a:r>
        </a:p>
      </dgm:t>
    </dgm:pt>
    <dgm:pt modelId="{FEA5513B-B64E-4034-B057-E1E72BC0D7F6}" type="parTrans" cxnId="{C012567C-D429-4105-9D92-A6A035014DD9}">
      <dgm:prSet/>
      <dgm:spPr/>
      <dgm:t>
        <a:bodyPr/>
        <a:lstStyle/>
        <a:p>
          <a:endParaRPr lang="en-US"/>
        </a:p>
      </dgm:t>
    </dgm:pt>
    <dgm:pt modelId="{004A1F42-5EDA-42A9-A5C7-F825B54A7E3A}" type="sibTrans" cxnId="{C012567C-D429-4105-9D92-A6A035014DD9}">
      <dgm:prSet/>
      <dgm:spPr/>
      <dgm:t>
        <a:bodyPr/>
        <a:lstStyle/>
        <a:p>
          <a:endParaRPr lang="en-US"/>
        </a:p>
      </dgm:t>
    </dgm:pt>
    <dgm:pt modelId="{D37737CE-A7A7-4691-A0DE-8669761FD3C2}" type="pres">
      <dgm:prSet presAssocID="{0A4E38DE-0440-47B9-BCEC-8AE7F1D738E0}" presName="vert0" presStyleCnt="0">
        <dgm:presLayoutVars>
          <dgm:dir/>
          <dgm:animOne val="branch"/>
          <dgm:animLvl val="lvl"/>
        </dgm:presLayoutVars>
      </dgm:prSet>
      <dgm:spPr/>
    </dgm:pt>
    <dgm:pt modelId="{13286D06-5B07-4F13-B43D-734076D31A64}" type="pres">
      <dgm:prSet presAssocID="{E94BA4BA-10AA-4087-ADD9-6B434B056D01}" presName="thickLine" presStyleLbl="alignNode1" presStyleIdx="0" presStyleCnt="4"/>
      <dgm:spPr/>
    </dgm:pt>
    <dgm:pt modelId="{D10E5F06-C034-42E6-865C-28DE3A301A3C}" type="pres">
      <dgm:prSet presAssocID="{E94BA4BA-10AA-4087-ADD9-6B434B056D01}" presName="horz1" presStyleCnt="0"/>
      <dgm:spPr/>
    </dgm:pt>
    <dgm:pt modelId="{5C5D2133-FA19-4B47-BC2F-C2800FA79E0A}" type="pres">
      <dgm:prSet presAssocID="{E94BA4BA-10AA-4087-ADD9-6B434B056D01}" presName="tx1" presStyleLbl="revTx" presStyleIdx="0" presStyleCnt="4"/>
      <dgm:spPr/>
    </dgm:pt>
    <dgm:pt modelId="{BD6A058E-87F3-4E5A-86FF-B8425DE1354D}" type="pres">
      <dgm:prSet presAssocID="{E94BA4BA-10AA-4087-ADD9-6B434B056D01}" presName="vert1" presStyleCnt="0"/>
      <dgm:spPr/>
    </dgm:pt>
    <dgm:pt modelId="{B5DD950B-E18C-41D2-A9AA-A4F48E23081E}" type="pres">
      <dgm:prSet presAssocID="{A7D1B828-6FED-40CF-A137-8A4615A50E98}" presName="thickLine" presStyleLbl="alignNode1" presStyleIdx="1" presStyleCnt="4"/>
      <dgm:spPr/>
    </dgm:pt>
    <dgm:pt modelId="{648AD154-16C9-4468-A909-952F7CA8D931}" type="pres">
      <dgm:prSet presAssocID="{A7D1B828-6FED-40CF-A137-8A4615A50E98}" presName="horz1" presStyleCnt="0"/>
      <dgm:spPr/>
    </dgm:pt>
    <dgm:pt modelId="{9B221418-5B0A-4E77-8AC9-329FAAEBF15F}" type="pres">
      <dgm:prSet presAssocID="{A7D1B828-6FED-40CF-A137-8A4615A50E98}" presName="tx1" presStyleLbl="revTx" presStyleIdx="1" presStyleCnt="4"/>
      <dgm:spPr/>
    </dgm:pt>
    <dgm:pt modelId="{1BD934C7-E5AC-4FB1-A040-CE7CA6125678}" type="pres">
      <dgm:prSet presAssocID="{A7D1B828-6FED-40CF-A137-8A4615A50E98}" presName="vert1" presStyleCnt="0"/>
      <dgm:spPr/>
    </dgm:pt>
    <dgm:pt modelId="{1C4592C1-4BA9-48AA-83A3-6B9642810023}" type="pres">
      <dgm:prSet presAssocID="{A581B12B-23B3-4F8E-8405-F91065CF0D8E}" presName="thickLine" presStyleLbl="alignNode1" presStyleIdx="2" presStyleCnt="4"/>
      <dgm:spPr/>
    </dgm:pt>
    <dgm:pt modelId="{1A41DE6C-88A0-49E1-AA22-626F089D70C9}" type="pres">
      <dgm:prSet presAssocID="{A581B12B-23B3-4F8E-8405-F91065CF0D8E}" presName="horz1" presStyleCnt="0"/>
      <dgm:spPr/>
    </dgm:pt>
    <dgm:pt modelId="{7C25D7EC-0F07-433B-80CD-AB62B9B9B22E}" type="pres">
      <dgm:prSet presAssocID="{A581B12B-23B3-4F8E-8405-F91065CF0D8E}" presName="tx1" presStyleLbl="revTx" presStyleIdx="2" presStyleCnt="4"/>
      <dgm:spPr/>
    </dgm:pt>
    <dgm:pt modelId="{689A2E39-154A-48F6-B177-602E7FC9F93A}" type="pres">
      <dgm:prSet presAssocID="{A581B12B-23B3-4F8E-8405-F91065CF0D8E}" presName="vert1" presStyleCnt="0"/>
      <dgm:spPr/>
    </dgm:pt>
    <dgm:pt modelId="{C7D48D39-7C5A-46D3-BF46-054A91EC7733}" type="pres">
      <dgm:prSet presAssocID="{B5A63092-B7CA-4D7F-B4F9-958E2399A1C7}" presName="thickLine" presStyleLbl="alignNode1" presStyleIdx="3" presStyleCnt="4"/>
      <dgm:spPr/>
    </dgm:pt>
    <dgm:pt modelId="{30F3931A-47F5-4396-8310-3CD54016FED1}" type="pres">
      <dgm:prSet presAssocID="{B5A63092-B7CA-4D7F-B4F9-958E2399A1C7}" presName="horz1" presStyleCnt="0"/>
      <dgm:spPr/>
    </dgm:pt>
    <dgm:pt modelId="{CD670B95-2983-473D-8521-27D528AAD1E3}" type="pres">
      <dgm:prSet presAssocID="{B5A63092-B7CA-4D7F-B4F9-958E2399A1C7}" presName="tx1" presStyleLbl="revTx" presStyleIdx="3" presStyleCnt="4"/>
      <dgm:spPr/>
    </dgm:pt>
    <dgm:pt modelId="{DE5187B5-94BA-4A1C-B9DB-28A5C71C30C4}" type="pres">
      <dgm:prSet presAssocID="{B5A63092-B7CA-4D7F-B4F9-958E2399A1C7}" presName="vert1" presStyleCnt="0"/>
      <dgm:spPr/>
    </dgm:pt>
  </dgm:ptLst>
  <dgm:cxnLst>
    <dgm:cxn modelId="{41E4420D-2889-4C06-A319-EA167881160C}" srcId="{0A4E38DE-0440-47B9-BCEC-8AE7F1D738E0}" destId="{A581B12B-23B3-4F8E-8405-F91065CF0D8E}" srcOrd="2" destOrd="0" parTransId="{79DE83F9-F845-459A-843E-01E945881279}" sibTransId="{8CFE7146-D6DF-4E39-9110-AB295DCB185F}"/>
    <dgm:cxn modelId="{B82A2110-A8D2-444A-9DDB-7EBFCBE0E861}" type="presOf" srcId="{B5A63092-B7CA-4D7F-B4F9-958E2399A1C7}" destId="{CD670B95-2983-473D-8521-27D528AAD1E3}" srcOrd="0" destOrd="0" presId="urn:microsoft.com/office/officeart/2008/layout/LinedList"/>
    <dgm:cxn modelId="{D02E931B-EAD7-4BC0-A1C4-FB2A5B11D9B7}" type="presOf" srcId="{A581B12B-23B3-4F8E-8405-F91065CF0D8E}" destId="{7C25D7EC-0F07-433B-80CD-AB62B9B9B22E}" srcOrd="0" destOrd="0" presId="urn:microsoft.com/office/officeart/2008/layout/LinedList"/>
    <dgm:cxn modelId="{BC7E2123-B2DA-4DF0-BA34-788380A0BEED}" type="presOf" srcId="{0A4E38DE-0440-47B9-BCEC-8AE7F1D738E0}" destId="{D37737CE-A7A7-4691-A0DE-8669761FD3C2}" srcOrd="0" destOrd="0" presId="urn:microsoft.com/office/officeart/2008/layout/LinedList"/>
    <dgm:cxn modelId="{C012567C-D429-4105-9D92-A6A035014DD9}" srcId="{0A4E38DE-0440-47B9-BCEC-8AE7F1D738E0}" destId="{B5A63092-B7CA-4D7F-B4F9-958E2399A1C7}" srcOrd="3" destOrd="0" parTransId="{FEA5513B-B64E-4034-B057-E1E72BC0D7F6}" sibTransId="{004A1F42-5EDA-42A9-A5C7-F825B54A7E3A}"/>
    <dgm:cxn modelId="{5D40EB81-2445-4981-869E-5C13950AEA5E}" srcId="{0A4E38DE-0440-47B9-BCEC-8AE7F1D738E0}" destId="{E94BA4BA-10AA-4087-ADD9-6B434B056D01}" srcOrd="0" destOrd="0" parTransId="{0E75C508-34EF-4173-A94B-558DF17F7351}" sibTransId="{121D75F2-7022-4B9D-AE10-7928BD302A7C}"/>
    <dgm:cxn modelId="{7889FDA2-C3DC-49FD-80FA-29AFFC50E59E}" type="presOf" srcId="{A7D1B828-6FED-40CF-A137-8A4615A50E98}" destId="{9B221418-5B0A-4E77-8AC9-329FAAEBF15F}" srcOrd="0" destOrd="0" presId="urn:microsoft.com/office/officeart/2008/layout/LinedList"/>
    <dgm:cxn modelId="{28E517CA-9620-490F-9885-0C1BB9178E2F}" type="presOf" srcId="{E94BA4BA-10AA-4087-ADD9-6B434B056D01}" destId="{5C5D2133-FA19-4B47-BC2F-C2800FA79E0A}" srcOrd="0" destOrd="0" presId="urn:microsoft.com/office/officeart/2008/layout/LinedList"/>
    <dgm:cxn modelId="{F2046AFA-EF94-444E-B21E-FE662B935F5A}" srcId="{0A4E38DE-0440-47B9-BCEC-8AE7F1D738E0}" destId="{A7D1B828-6FED-40CF-A137-8A4615A50E98}" srcOrd="1" destOrd="0" parTransId="{52AAC3CA-E9B5-4EA1-86A1-CF5341F992EB}" sibTransId="{2EAAB7D2-666B-4756-8AD9-FF25F2143F1F}"/>
    <dgm:cxn modelId="{DF5A5290-7F2C-4637-A8B3-1330F4F2D851}" type="presParOf" srcId="{D37737CE-A7A7-4691-A0DE-8669761FD3C2}" destId="{13286D06-5B07-4F13-B43D-734076D31A64}" srcOrd="0" destOrd="0" presId="urn:microsoft.com/office/officeart/2008/layout/LinedList"/>
    <dgm:cxn modelId="{3C114CCA-A3B4-4CBE-BD1B-13BE07C2EF30}" type="presParOf" srcId="{D37737CE-A7A7-4691-A0DE-8669761FD3C2}" destId="{D10E5F06-C034-42E6-865C-28DE3A301A3C}" srcOrd="1" destOrd="0" presId="urn:microsoft.com/office/officeart/2008/layout/LinedList"/>
    <dgm:cxn modelId="{C0E290C4-7CA9-4AB3-8E97-C95527C26974}" type="presParOf" srcId="{D10E5F06-C034-42E6-865C-28DE3A301A3C}" destId="{5C5D2133-FA19-4B47-BC2F-C2800FA79E0A}" srcOrd="0" destOrd="0" presId="urn:microsoft.com/office/officeart/2008/layout/LinedList"/>
    <dgm:cxn modelId="{8803B65F-BC62-473C-8C54-412C45AD19C6}" type="presParOf" srcId="{D10E5F06-C034-42E6-865C-28DE3A301A3C}" destId="{BD6A058E-87F3-4E5A-86FF-B8425DE1354D}" srcOrd="1" destOrd="0" presId="urn:microsoft.com/office/officeart/2008/layout/LinedList"/>
    <dgm:cxn modelId="{1C944495-57DA-4E51-943D-9228EBCCF717}" type="presParOf" srcId="{D37737CE-A7A7-4691-A0DE-8669761FD3C2}" destId="{B5DD950B-E18C-41D2-A9AA-A4F48E23081E}" srcOrd="2" destOrd="0" presId="urn:microsoft.com/office/officeart/2008/layout/LinedList"/>
    <dgm:cxn modelId="{60C389F9-8D44-479A-A266-641F527DE729}" type="presParOf" srcId="{D37737CE-A7A7-4691-A0DE-8669761FD3C2}" destId="{648AD154-16C9-4468-A909-952F7CA8D931}" srcOrd="3" destOrd="0" presId="urn:microsoft.com/office/officeart/2008/layout/LinedList"/>
    <dgm:cxn modelId="{418EC4D2-AACB-4AF5-8A64-086E7F86F291}" type="presParOf" srcId="{648AD154-16C9-4468-A909-952F7CA8D931}" destId="{9B221418-5B0A-4E77-8AC9-329FAAEBF15F}" srcOrd="0" destOrd="0" presId="urn:microsoft.com/office/officeart/2008/layout/LinedList"/>
    <dgm:cxn modelId="{1D26B351-72A7-44FE-882A-5D8FB98E1084}" type="presParOf" srcId="{648AD154-16C9-4468-A909-952F7CA8D931}" destId="{1BD934C7-E5AC-4FB1-A040-CE7CA6125678}" srcOrd="1" destOrd="0" presId="urn:microsoft.com/office/officeart/2008/layout/LinedList"/>
    <dgm:cxn modelId="{C76A0809-3257-4C7B-8A8A-0C52D0D1BFB4}" type="presParOf" srcId="{D37737CE-A7A7-4691-A0DE-8669761FD3C2}" destId="{1C4592C1-4BA9-48AA-83A3-6B9642810023}" srcOrd="4" destOrd="0" presId="urn:microsoft.com/office/officeart/2008/layout/LinedList"/>
    <dgm:cxn modelId="{338F7DB9-871B-4FBC-9B1E-A87E738F2EE6}" type="presParOf" srcId="{D37737CE-A7A7-4691-A0DE-8669761FD3C2}" destId="{1A41DE6C-88A0-49E1-AA22-626F089D70C9}" srcOrd="5" destOrd="0" presId="urn:microsoft.com/office/officeart/2008/layout/LinedList"/>
    <dgm:cxn modelId="{C976E744-9853-48D4-92AB-2C2C1035C5FB}" type="presParOf" srcId="{1A41DE6C-88A0-49E1-AA22-626F089D70C9}" destId="{7C25D7EC-0F07-433B-80CD-AB62B9B9B22E}" srcOrd="0" destOrd="0" presId="urn:microsoft.com/office/officeart/2008/layout/LinedList"/>
    <dgm:cxn modelId="{31CCDD7D-44A1-4368-A98D-7E86960DAD00}" type="presParOf" srcId="{1A41DE6C-88A0-49E1-AA22-626F089D70C9}" destId="{689A2E39-154A-48F6-B177-602E7FC9F93A}" srcOrd="1" destOrd="0" presId="urn:microsoft.com/office/officeart/2008/layout/LinedList"/>
    <dgm:cxn modelId="{7F121165-C3E2-4153-8275-D5E7FA1D929B}" type="presParOf" srcId="{D37737CE-A7A7-4691-A0DE-8669761FD3C2}" destId="{C7D48D39-7C5A-46D3-BF46-054A91EC7733}" srcOrd="6" destOrd="0" presId="urn:microsoft.com/office/officeart/2008/layout/LinedList"/>
    <dgm:cxn modelId="{1E556E3B-9148-462B-8921-963FB8634B40}" type="presParOf" srcId="{D37737CE-A7A7-4691-A0DE-8669761FD3C2}" destId="{30F3931A-47F5-4396-8310-3CD54016FED1}" srcOrd="7" destOrd="0" presId="urn:microsoft.com/office/officeart/2008/layout/LinedList"/>
    <dgm:cxn modelId="{36AA4F7A-FABF-409E-86D0-0BE1E3689B8C}" type="presParOf" srcId="{30F3931A-47F5-4396-8310-3CD54016FED1}" destId="{CD670B95-2983-473D-8521-27D528AAD1E3}" srcOrd="0" destOrd="0" presId="urn:microsoft.com/office/officeart/2008/layout/LinedList"/>
    <dgm:cxn modelId="{54B2A738-C145-4025-8FD6-A6010FB183F0}" type="presParOf" srcId="{30F3931A-47F5-4396-8310-3CD54016FED1}" destId="{DE5187B5-94BA-4A1C-B9DB-28A5C71C30C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A73176-4E75-44B7-B0B3-302F15CE13FF}"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3F04BAB3-EE03-41EB-A811-2E7B0C63287D}">
      <dgm:prSet/>
      <dgm:spPr/>
      <dgm:t>
        <a:bodyPr/>
        <a:lstStyle/>
        <a:p>
          <a:r>
            <a:rPr lang="en-US" b="1"/>
            <a:t>Standardized Dimension Values</a:t>
          </a:r>
          <a:br>
            <a:rPr lang="en-US"/>
          </a:br>
          <a:r>
            <a:rPr lang="en-US"/>
            <a:t>Use a consistent set of approved values. </a:t>
          </a:r>
        </a:p>
      </dgm:t>
    </dgm:pt>
    <dgm:pt modelId="{F918FA9A-5C39-4C8B-A615-834BF3EDE274}" type="parTrans" cxnId="{932779DB-6C0D-4597-943B-D89C2479127E}">
      <dgm:prSet/>
      <dgm:spPr/>
      <dgm:t>
        <a:bodyPr/>
        <a:lstStyle/>
        <a:p>
          <a:endParaRPr lang="en-US"/>
        </a:p>
      </dgm:t>
    </dgm:pt>
    <dgm:pt modelId="{13CCC578-9402-4257-B0DA-9ED395871333}" type="sibTrans" cxnId="{932779DB-6C0D-4597-943B-D89C2479127E}">
      <dgm:prSet/>
      <dgm:spPr/>
      <dgm:t>
        <a:bodyPr/>
        <a:lstStyle/>
        <a:p>
          <a:endParaRPr lang="en-US"/>
        </a:p>
      </dgm:t>
    </dgm:pt>
    <dgm:pt modelId="{92F4E1A6-7532-4253-B25D-211C8D9FF77C}">
      <dgm:prSet/>
      <dgm:spPr/>
      <dgm:t>
        <a:bodyPr/>
        <a:lstStyle/>
        <a:p>
          <a:r>
            <a:rPr lang="en-US" b="1"/>
            <a:t>Required Dimensions</a:t>
          </a:r>
          <a:br>
            <a:rPr lang="en-US"/>
          </a:br>
          <a:r>
            <a:rPr lang="en-US"/>
            <a:t>Ensure key dimensions are mandatory where needed.</a:t>
          </a:r>
        </a:p>
      </dgm:t>
    </dgm:pt>
    <dgm:pt modelId="{D6E8320A-2252-475C-8A9A-4D3CBC678D0C}" type="parTrans" cxnId="{F55DD5F3-EF65-46F6-B8A8-119C2E443270}">
      <dgm:prSet/>
      <dgm:spPr/>
      <dgm:t>
        <a:bodyPr/>
        <a:lstStyle/>
        <a:p>
          <a:endParaRPr lang="en-US"/>
        </a:p>
      </dgm:t>
    </dgm:pt>
    <dgm:pt modelId="{CCDD4C04-EC86-446F-BCE7-697BF981E965}" type="sibTrans" cxnId="{F55DD5F3-EF65-46F6-B8A8-119C2E443270}">
      <dgm:prSet/>
      <dgm:spPr/>
      <dgm:t>
        <a:bodyPr/>
        <a:lstStyle/>
        <a:p>
          <a:endParaRPr lang="en-US"/>
        </a:p>
      </dgm:t>
    </dgm:pt>
    <dgm:pt modelId="{B074DF73-B9AD-4FF6-A821-1D66C3D34B9B}">
      <dgm:prSet/>
      <dgm:spPr/>
      <dgm:t>
        <a:bodyPr/>
        <a:lstStyle/>
        <a:p>
          <a:r>
            <a:rPr lang="en-US" b="1"/>
            <a:t>Clear Naming &amp; Governance</a:t>
          </a:r>
          <a:br>
            <a:rPr lang="en-US"/>
          </a:br>
          <a:r>
            <a:rPr lang="en-US"/>
            <a:t>Maintain consistent naming and usage rules.</a:t>
          </a:r>
        </a:p>
      </dgm:t>
    </dgm:pt>
    <dgm:pt modelId="{76E6E631-82DF-4434-A214-3668EEB5BFBC}" type="parTrans" cxnId="{59EA46CD-7D7D-424C-BE88-AE5B83D18B31}">
      <dgm:prSet/>
      <dgm:spPr/>
      <dgm:t>
        <a:bodyPr/>
        <a:lstStyle/>
        <a:p>
          <a:endParaRPr lang="en-US"/>
        </a:p>
      </dgm:t>
    </dgm:pt>
    <dgm:pt modelId="{98A37B3B-BE45-4B5B-890E-B1B5B37ECF88}" type="sibTrans" cxnId="{59EA46CD-7D7D-424C-BE88-AE5B83D18B31}">
      <dgm:prSet/>
      <dgm:spPr/>
      <dgm:t>
        <a:bodyPr/>
        <a:lstStyle/>
        <a:p>
          <a:endParaRPr lang="en-US"/>
        </a:p>
      </dgm:t>
    </dgm:pt>
    <dgm:pt modelId="{16884501-AC3E-47B0-8573-710E0526A3C0}">
      <dgm:prSet/>
      <dgm:spPr/>
      <dgm:t>
        <a:bodyPr/>
        <a:lstStyle/>
        <a:p>
          <a:r>
            <a:rPr lang="en-US" b="1"/>
            <a:t>Reliable Reporting Structure</a:t>
          </a:r>
          <a:br>
            <a:rPr lang="en-US"/>
          </a:br>
          <a:r>
            <a:rPr lang="en-US"/>
            <a:t>Well-managed dimensions produce accurate reporting.</a:t>
          </a:r>
        </a:p>
      </dgm:t>
    </dgm:pt>
    <dgm:pt modelId="{D76B45E5-321F-4F28-91E6-2FE82090C414}" type="parTrans" cxnId="{422F8202-D20F-40BE-B17C-01B5B74C25C1}">
      <dgm:prSet/>
      <dgm:spPr/>
      <dgm:t>
        <a:bodyPr/>
        <a:lstStyle/>
        <a:p>
          <a:endParaRPr lang="en-US"/>
        </a:p>
      </dgm:t>
    </dgm:pt>
    <dgm:pt modelId="{AC828714-1ABB-46C4-9409-3178CC62BAE5}" type="sibTrans" cxnId="{422F8202-D20F-40BE-B17C-01B5B74C25C1}">
      <dgm:prSet/>
      <dgm:spPr/>
      <dgm:t>
        <a:bodyPr/>
        <a:lstStyle/>
        <a:p>
          <a:endParaRPr lang="en-US"/>
        </a:p>
      </dgm:t>
    </dgm:pt>
    <dgm:pt modelId="{622D56B2-AE11-4D7B-B4D0-4A24F1521564}" type="pres">
      <dgm:prSet presAssocID="{0DA73176-4E75-44B7-B0B3-302F15CE13FF}" presName="root" presStyleCnt="0">
        <dgm:presLayoutVars>
          <dgm:dir/>
          <dgm:resizeHandles val="exact"/>
        </dgm:presLayoutVars>
      </dgm:prSet>
      <dgm:spPr/>
    </dgm:pt>
    <dgm:pt modelId="{6F69BF0C-0BC6-410A-9858-0EA35FD5740E}" type="pres">
      <dgm:prSet presAssocID="{3F04BAB3-EE03-41EB-A811-2E7B0C63287D}" presName="compNode" presStyleCnt="0"/>
      <dgm:spPr/>
    </dgm:pt>
    <dgm:pt modelId="{CAA65191-6887-4CCB-A7B2-BFCFC58E7B4D}" type="pres">
      <dgm:prSet presAssocID="{3F04BAB3-EE03-41EB-A811-2E7B0C63287D}"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Venn Diagram"/>
        </a:ext>
      </dgm:extLst>
    </dgm:pt>
    <dgm:pt modelId="{FD3BD51D-E193-49FF-A8E0-97BA7ED8856F}" type="pres">
      <dgm:prSet presAssocID="{3F04BAB3-EE03-41EB-A811-2E7B0C63287D}" presName="spaceRect" presStyleCnt="0"/>
      <dgm:spPr/>
    </dgm:pt>
    <dgm:pt modelId="{C68AC326-93F3-437C-8E63-38ADD117CAE2}" type="pres">
      <dgm:prSet presAssocID="{3F04BAB3-EE03-41EB-A811-2E7B0C63287D}" presName="textRect" presStyleLbl="revTx" presStyleIdx="0" presStyleCnt="4">
        <dgm:presLayoutVars>
          <dgm:chMax val="1"/>
          <dgm:chPref val="1"/>
        </dgm:presLayoutVars>
      </dgm:prSet>
      <dgm:spPr/>
    </dgm:pt>
    <dgm:pt modelId="{4306D3A8-25F8-464B-882F-905C08A0490E}" type="pres">
      <dgm:prSet presAssocID="{13CCC578-9402-4257-B0DA-9ED395871333}" presName="sibTrans" presStyleCnt="0"/>
      <dgm:spPr/>
    </dgm:pt>
    <dgm:pt modelId="{C8752BC7-D8A2-4883-8FD4-4ECBAEA442E3}" type="pres">
      <dgm:prSet presAssocID="{92F4E1A6-7532-4253-B25D-211C8D9FF77C}" presName="compNode" presStyleCnt="0"/>
      <dgm:spPr/>
    </dgm:pt>
    <dgm:pt modelId="{2C29378B-516C-48ED-8ADB-3AAC58583921}" type="pres">
      <dgm:prSet presAssocID="{92F4E1A6-7532-4253-B25D-211C8D9FF77C}"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66FC601-F30A-4957-8735-A9AA84DE5B05}" type="pres">
      <dgm:prSet presAssocID="{92F4E1A6-7532-4253-B25D-211C8D9FF77C}" presName="spaceRect" presStyleCnt="0"/>
      <dgm:spPr/>
    </dgm:pt>
    <dgm:pt modelId="{14ED881D-14B9-4A5A-9485-6B5510295022}" type="pres">
      <dgm:prSet presAssocID="{92F4E1A6-7532-4253-B25D-211C8D9FF77C}" presName="textRect" presStyleLbl="revTx" presStyleIdx="1" presStyleCnt="4">
        <dgm:presLayoutVars>
          <dgm:chMax val="1"/>
          <dgm:chPref val="1"/>
        </dgm:presLayoutVars>
      </dgm:prSet>
      <dgm:spPr/>
    </dgm:pt>
    <dgm:pt modelId="{E1BE2056-587B-4035-9DB9-A83AAC3039C4}" type="pres">
      <dgm:prSet presAssocID="{CCDD4C04-EC86-446F-BCE7-697BF981E965}" presName="sibTrans" presStyleCnt="0"/>
      <dgm:spPr/>
    </dgm:pt>
    <dgm:pt modelId="{5FB369F8-2A2E-4A94-8B90-FB6296C8F5B1}" type="pres">
      <dgm:prSet presAssocID="{B074DF73-B9AD-4FF6-A821-1D66C3D34B9B}" presName="compNode" presStyleCnt="0"/>
      <dgm:spPr/>
    </dgm:pt>
    <dgm:pt modelId="{09B90386-60F5-48D2-A9CF-720AFE7E3656}" type="pres">
      <dgm:prSet presAssocID="{B074DF73-B9AD-4FF6-A821-1D66C3D34B9B}"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eting"/>
        </a:ext>
      </dgm:extLst>
    </dgm:pt>
    <dgm:pt modelId="{FCD6D6F2-EA9B-4E18-872B-494D7DC952CE}" type="pres">
      <dgm:prSet presAssocID="{B074DF73-B9AD-4FF6-A821-1D66C3D34B9B}" presName="spaceRect" presStyleCnt="0"/>
      <dgm:spPr/>
    </dgm:pt>
    <dgm:pt modelId="{D84761D4-1782-477F-92D3-E95C8B5A573A}" type="pres">
      <dgm:prSet presAssocID="{B074DF73-B9AD-4FF6-A821-1D66C3D34B9B}" presName="textRect" presStyleLbl="revTx" presStyleIdx="2" presStyleCnt="4">
        <dgm:presLayoutVars>
          <dgm:chMax val="1"/>
          <dgm:chPref val="1"/>
        </dgm:presLayoutVars>
      </dgm:prSet>
      <dgm:spPr/>
    </dgm:pt>
    <dgm:pt modelId="{F27675F6-B545-46A7-868A-9B00851760B3}" type="pres">
      <dgm:prSet presAssocID="{98A37B3B-BE45-4B5B-890E-B1B5B37ECF88}" presName="sibTrans" presStyleCnt="0"/>
      <dgm:spPr/>
    </dgm:pt>
    <dgm:pt modelId="{C86DED06-4938-4689-9C54-220775C3690E}" type="pres">
      <dgm:prSet presAssocID="{16884501-AC3E-47B0-8573-710E0526A3C0}" presName="compNode" presStyleCnt="0"/>
      <dgm:spPr/>
    </dgm:pt>
    <dgm:pt modelId="{FC0B86DD-1860-4F08-9937-E53FC206DF76}" type="pres">
      <dgm:prSet presAssocID="{16884501-AC3E-47B0-8573-710E0526A3C0}"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A8CDA61E-7752-4491-84CF-0CFCAF65202A}" type="pres">
      <dgm:prSet presAssocID="{16884501-AC3E-47B0-8573-710E0526A3C0}" presName="spaceRect" presStyleCnt="0"/>
      <dgm:spPr/>
    </dgm:pt>
    <dgm:pt modelId="{5AC1C608-3B2E-4FF1-BBBB-18616894ABA4}" type="pres">
      <dgm:prSet presAssocID="{16884501-AC3E-47B0-8573-710E0526A3C0}" presName="textRect" presStyleLbl="revTx" presStyleIdx="3" presStyleCnt="4">
        <dgm:presLayoutVars>
          <dgm:chMax val="1"/>
          <dgm:chPref val="1"/>
        </dgm:presLayoutVars>
      </dgm:prSet>
      <dgm:spPr/>
    </dgm:pt>
  </dgm:ptLst>
  <dgm:cxnLst>
    <dgm:cxn modelId="{422F8202-D20F-40BE-B17C-01B5B74C25C1}" srcId="{0DA73176-4E75-44B7-B0B3-302F15CE13FF}" destId="{16884501-AC3E-47B0-8573-710E0526A3C0}" srcOrd="3" destOrd="0" parTransId="{D76B45E5-321F-4F28-91E6-2FE82090C414}" sibTransId="{AC828714-1ABB-46C4-9409-3178CC62BAE5}"/>
    <dgm:cxn modelId="{56B1E775-CE7A-4B65-963B-A21260F434D3}" type="presOf" srcId="{0DA73176-4E75-44B7-B0B3-302F15CE13FF}" destId="{622D56B2-AE11-4D7B-B4D0-4A24F1521564}" srcOrd="0" destOrd="0" presId="urn:microsoft.com/office/officeart/2018/2/layout/IconLabelList"/>
    <dgm:cxn modelId="{33B6547B-8E7C-4290-A6D3-CD8CD74C665A}" type="presOf" srcId="{92F4E1A6-7532-4253-B25D-211C8D9FF77C}" destId="{14ED881D-14B9-4A5A-9485-6B5510295022}" srcOrd="0" destOrd="0" presId="urn:microsoft.com/office/officeart/2018/2/layout/IconLabelList"/>
    <dgm:cxn modelId="{04F02489-B4C1-4C34-AE43-245342D5B354}" type="presOf" srcId="{16884501-AC3E-47B0-8573-710E0526A3C0}" destId="{5AC1C608-3B2E-4FF1-BBBB-18616894ABA4}" srcOrd="0" destOrd="0" presId="urn:microsoft.com/office/officeart/2018/2/layout/IconLabelList"/>
    <dgm:cxn modelId="{1E5FDDA7-9ACA-4DC5-811A-509249DDB459}" type="presOf" srcId="{B074DF73-B9AD-4FF6-A821-1D66C3D34B9B}" destId="{D84761D4-1782-477F-92D3-E95C8B5A573A}" srcOrd="0" destOrd="0" presId="urn:microsoft.com/office/officeart/2018/2/layout/IconLabelList"/>
    <dgm:cxn modelId="{59EA46CD-7D7D-424C-BE88-AE5B83D18B31}" srcId="{0DA73176-4E75-44B7-B0B3-302F15CE13FF}" destId="{B074DF73-B9AD-4FF6-A821-1D66C3D34B9B}" srcOrd="2" destOrd="0" parTransId="{76E6E631-82DF-4434-A214-3668EEB5BFBC}" sibTransId="{98A37B3B-BE45-4B5B-890E-B1B5B37ECF88}"/>
    <dgm:cxn modelId="{932779DB-6C0D-4597-943B-D89C2479127E}" srcId="{0DA73176-4E75-44B7-B0B3-302F15CE13FF}" destId="{3F04BAB3-EE03-41EB-A811-2E7B0C63287D}" srcOrd="0" destOrd="0" parTransId="{F918FA9A-5C39-4C8B-A615-834BF3EDE274}" sibTransId="{13CCC578-9402-4257-B0DA-9ED395871333}"/>
    <dgm:cxn modelId="{26CD22F0-7EF0-405E-B233-D463E73FE987}" type="presOf" srcId="{3F04BAB3-EE03-41EB-A811-2E7B0C63287D}" destId="{C68AC326-93F3-437C-8E63-38ADD117CAE2}" srcOrd="0" destOrd="0" presId="urn:microsoft.com/office/officeart/2018/2/layout/IconLabelList"/>
    <dgm:cxn modelId="{F55DD5F3-EF65-46F6-B8A8-119C2E443270}" srcId="{0DA73176-4E75-44B7-B0B3-302F15CE13FF}" destId="{92F4E1A6-7532-4253-B25D-211C8D9FF77C}" srcOrd="1" destOrd="0" parTransId="{D6E8320A-2252-475C-8A9A-4D3CBC678D0C}" sibTransId="{CCDD4C04-EC86-446F-BCE7-697BF981E965}"/>
    <dgm:cxn modelId="{119C5B33-680A-4AE2-B785-C38AC1A8BA74}" type="presParOf" srcId="{622D56B2-AE11-4D7B-B4D0-4A24F1521564}" destId="{6F69BF0C-0BC6-410A-9858-0EA35FD5740E}" srcOrd="0" destOrd="0" presId="urn:microsoft.com/office/officeart/2018/2/layout/IconLabelList"/>
    <dgm:cxn modelId="{E75E62E5-D63D-4BE7-9BE6-6F3D759A6360}" type="presParOf" srcId="{6F69BF0C-0BC6-410A-9858-0EA35FD5740E}" destId="{CAA65191-6887-4CCB-A7B2-BFCFC58E7B4D}" srcOrd="0" destOrd="0" presId="urn:microsoft.com/office/officeart/2018/2/layout/IconLabelList"/>
    <dgm:cxn modelId="{FE354ECE-7875-43DB-87CB-9F1292D538FE}" type="presParOf" srcId="{6F69BF0C-0BC6-410A-9858-0EA35FD5740E}" destId="{FD3BD51D-E193-49FF-A8E0-97BA7ED8856F}" srcOrd="1" destOrd="0" presId="urn:microsoft.com/office/officeart/2018/2/layout/IconLabelList"/>
    <dgm:cxn modelId="{AE85D468-42FB-4FD5-9B1F-5D9DB1B52E22}" type="presParOf" srcId="{6F69BF0C-0BC6-410A-9858-0EA35FD5740E}" destId="{C68AC326-93F3-437C-8E63-38ADD117CAE2}" srcOrd="2" destOrd="0" presId="urn:microsoft.com/office/officeart/2018/2/layout/IconLabelList"/>
    <dgm:cxn modelId="{34EA6CCD-4F4F-49CD-B837-085DC6339621}" type="presParOf" srcId="{622D56B2-AE11-4D7B-B4D0-4A24F1521564}" destId="{4306D3A8-25F8-464B-882F-905C08A0490E}" srcOrd="1" destOrd="0" presId="urn:microsoft.com/office/officeart/2018/2/layout/IconLabelList"/>
    <dgm:cxn modelId="{A342F1C5-91F3-47C7-8431-1B364F64DA8E}" type="presParOf" srcId="{622D56B2-AE11-4D7B-B4D0-4A24F1521564}" destId="{C8752BC7-D8A2-4883-8FD4-4ECBAEA442E3}" srcOrd="2" destOrd="0" presId="urn:microsoft.com/office/officeart/2018/2/layout/IconLabelList"/>
    <dgm:cxn modelId="{7C21E983-7839-460F-BA96-98676B327594}" type="presParOf" srcId="{C8752BC7-D8A2-4883-8FD4-4ECBAEA442E3}" destId="{2C29378B-516C-48ED-8ADB-3AAC58583921}" srcOrd="0" destOrd="0" presId="urn:microsoft.com/office/officeart/2018/2/layout/IconLabelList"/>
    <dgm:cxn modelId="{2D15CED0-07B4-4F47-8CC7-77C3DA15A4B9}" type="presParOf" srcId="{C8752BC7-D8A2-4883-8FD4-4ECBAEA442E3}" destId="{E66FC601-F30A-4957-8735-A9AA84DE5B05}" srcOrd="1" destOrd="0" presId="urn:microsoft.com/office/officeart/2018/2/layout/IconLabelList"/>
    <dgm:cxn modelId="{20EA3801-3A75-4669-9519-B768992B81E1}" type="presParOf" srcId="{C8752BC7-D8A2-4883-8FD4-4ECBAEA442E3}" destId="{14ED881D-14B9-4A5A-9485-6B5510295022}" srcOrd="2" destOrd="0" presId="urn:microsoft.com/office/officeart/2018/2/layout/IconLabelList"/>
    <dgm:cxn modelId="{52CE2A8B-D3EF-4B7A-B76F-E0AB7E038BC7}" type="presParOf" srcId="{622D56B2-AE11-4D7B-B4D0-4A24F1521564}" destId="{E1BE2056-587B-4035-9DB9-A83AAC3039C4}" srcOrd="3" destOrd="0" presId="urn:microsoft.com/office/officeart/2018/2/layout/IconLabelList"/>
    <dgm:cxn modelId="{37B10C84-1BD9-4367-9AEA-7ADD669C3F51}" type="presParOf" srcId="{622D56B2-AE11-4D7B-B4D0-4A24F1521564}" destId="{5FB369F8-2A2E-4A94-8B90-FB6296C8F5B1}" srcOrd="4" destOrd="0" presId="urn:microsoft.com/office/officeart/2018/2/layout/IconLabelList"/>
    <dgm:cxn modelId="{AA66D78A-46E1-4A8D-96E2-772AAB866D5D}" type="presParOf" srcId="{5FB369F8-2A2E-4A94-8B90-FB6296C8F5B1}" destId="{09B90386-60F5-48D2-A9CF-720AFE7E3656}" srcOrd="0" destOrd="0" presId="urn:microsoft.com/office/officeart/2018/2/layout/IconLabelList"/>
    <dgm:cxn modelId="{96315457-D2F3-4C1F-A28B-A42083B3079E}" type="presParOf" srcId="{5FB369F8-2A2E-4A94-8B90-FB6296C8F5B1}" destId="{FCD6D6F2-EA9B-4E18-872B-494D7DC952CE}" srcOrd="1" destOrd="0" presId="urn:microsoft.com/office/officeart/2018/2/layout/IconLabelList"/>
    <dgm:cxn modelId="{45585BFB-6723-4B33-824C-D0F29865547E}" type="presParOf" srcId="{5FB369F8-2A2E-4A94-8B90-FB6296C8F5B1}" destId="{D84761D4-1782-477F-92D3-E95C8B5A573A}" srcOrd="2" destOrd="0" presId="urn:microsoft.com/office/officeart/2018/2/layout/IconLabelList"/>
    <dgm:cxn modelId="{3C29D0EE-8DE6-47B4-9198-483F6C351176}" type="presParOf" srcId="{622D56B2-AE11-4D7B-B4D0-4A24F1521564}" destId="{F27675F6-B545-46A7-868A-9B00851760B3}" srcOrd="5" destOrd="0" presId="urn:microsoft.com/office/officeart/2018/2/layout/IconLabelList"/>
    <dgm:cxn modelId="{79250484-9C46-4C4B-9F19-F89A55C7801C}" type="presParOf" srcId="{622D56B2-AE11-4D7B-B4D0-4A24F1521564}" destId="{C86DED06-4938-4689-9C54-220775C3690E}" srcOrd="6" destOrd="0" presId="urn:microsoft.com/office/officeart/2018/2/layout/IconLabelList"/>
    <dgm:cxn modelId="{5A45EB29-1478-453D-BD9B-5A40EDFF9745}" type="presParOf" srcId="{C86DED06-4938-4689-9C54-220775C3690E}" destId="{FC0B86DD-1860-4F08-9937-E53FC206DF76}" srcOrd="0" destOrd="0" presId="urn:microsoft.com/office/officeart/2018/2/layout/IconLabelList"/>
    <dgm:cxn modelId="{3C8D3590-F94A-4747-91C7-BEB2DF725746}" type="presParOf" srcId="{C86DED06-4938-4689-9C54-220775C3690E}" destId="{A8CDA61E-7752-4491-84CF-0CFCAF65202A}" srcOrd="1" destOrd="0" presId="urn:microsoft.com/office/officeart/2018/2/layout/IconLabelList"/>
    <dgm:cxn modelId="{D9B83638-6D74-48A7-BD3E-294C1D2ABDDB}" type="presParOf" srcId="{C86DED06-4938-4689-9C54-220775C3690E}" destId="{5AC1C608-3B2E-4FF1-BBBB-18616894ABA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906B0C-A88B-49FA-A889-A4EA36805EE8}" type="doc">
      <dgm:prSet loTypeId="urn:microsoft.com/office/officeart/2005/8/layout/hierarchy1" loCatId="hierarchy" qsTypeId="urn:microsoft.com/office/officeart/2005/8/quickstyle/simple5" qsCatId="simple" csTypeId="urn:microsoft.com/office/officeart/2005/8/colors/accent2_2" csCatId="accent2" phldr="1"/>
      <dgm:spPr/>
      <dgm:t>
        <a:bodyPr/>
        <a:lstStyle/>
        <a:p>
          <a:endParaRPr lang="en-US"/>
        </a:p>
      </dgm:t>
    </dgm:pt>
    <dgm:pt modelId="{973FACDD-D0D5-4B3B-89FF-D1840580D81F}">
      <dgm:prSet/>
      <dgm:spPr/>
      <dgm:t>
        <a:bodyPr/>
        <a:lstStyle/>
        <a:p>
          <a:r>
            <a:rPr lang="en-US"/>
            <a:t>Automate G/L Posting</a:t>
          </a:r>
        </a:p>
      </dgm:t>
    </dgm:pt>
    <dgm:pt modelId="{FDBA57AC-86B4-45BC-8A0E-E02F1396EEB8}" type="parTrans" cxnId="{507DB3E1-7149-4245-87B8-4CB3DCD13700}">
      <dgm:prSet/>
      <dgm:spPr/>
      <dgm:t>
        <a:bodyPr/>
        <a:lstStyle/>
        <a:p>
          <a:endParaRPr lang="en-US"/>
        </a:p>
      </dgm:t>
    </dgm:pt>
    <dgm:pt modelId="{7360346B-2772-4A37-AFE0-F490D7E2D19F}" type="sibTrans" cxnId="{507DB3E1-7149-4245-87B8-4CB3DCD13700}">
      <dgm:prSet/>
      <dgm:spPr/>
      <dgm:t>
        <a:bodyPr/>
        <a:lstStyle/>
        <a:p>
          <a:endParaRPr lang="en-US"/>
        </a:p>
      </dgm:t>
    </dgm:pt>
    <dgm:pt modelId="{2F7FF288-81E5-4D46-AD39-EA658B002F94}">
      <dgm:prSet/>
      <dgm:spPr/>
      <dgm:t>
        <a:bodyPr/>
        <a:lstStyle/>
        <a:p>
          <a:r>
            <a:rPr lang="en-US"/>
            <a:t>Connect Subledgers to the G/L</a:t>
          </a:r>
        </a:p>
      </dgm:t>
    </dgm:pt>
    <dgm:pt modelId="{916F82F9-097B-4AF9-9CEB-48952C02426D}" type="parTrans" cxnId="{2DDE4A10-14C8-4330-BF23-F25716C1C72C}">
      <dgm:prSet/>
      <dgm:spPr/>
      <dgm:t>
        <a:bodyPr/>
        <a:lstStyle/>
        <a:p>
          <a:endParaRPr lang="en-US"/>
        </a:p>
      </dgm:t>
    </dgm:pt>
    <dgm:pt modelId="{42814E22-791C-4FA6-B228-287CB8F477D2}" type="sibTrans" cxnId="{2DDE4A10-14C8-4330-BF23-F25716C1C72C}">
      <dgm:prSet/>
      <dgm:spPr/>
      <dgm:t>
        <a:bodyPr/>
        <a:lstStyle/>
        <a:p>
          <a:endParaRPr lang="en-US"/>
        </a:p>
      </dgm:t>
    </dgm:pt>
    <dgm:pt modelId="{1718894C-51CB-4730-BDD0-ACBAEAD3903B}">
      <dgm:prSet/>
      <dgm:spPr/>
      <dgm:t>
        <a:bodyPr/>
        <a:lstStyle/>
        <a:p>
          <a:r>
            <a:rPr lang="en-US"/>
            <a:t>Ensure Consistent Financial Entries</a:t>
          </a:r>
        </a:p>
      </dgm:t>
    </dgm:pt>
    <dgm:pt modelId="{3167C404-03AC-4603-9DBB-8C7B6793D2B0}" type="parTrans" cxnId="{679822BB-6A35-41C6-8A62-43600F4C1C18}">
      <dgm:prSet/>
      <dgm:spPr/>
      <dgm:t>
        <a:bodyPr/>
        <a:lstStyle/>
        <a:p>
          <a:endParaRPr lang="en-US"/>
        </a:p>
      </dgm:t>
    </dgm:pt>
    <dgm:pt modelId="{116318C7-D32E-4E8A-BE5D-F1A60C9370A8}" type="sibTrans" cxnId="{679822BB-6A35-41C6-8A62-43600F4C1C18}">
      <dgm:prSet/>
      <dgm:spPr/>
      <dgm:t>
        <a:bodyPr/>
        <a:lstStyle/>
        <a:p>
          <a:endParaRPr lang="en-US"/>
        </a:p>
      </dgm:t>
    </dgm:pt>
    <dgm:pt modelId="{8AE03EB9-8D5E-4A4F-9336-8B4556174F3E}" type="pres">
      <dgm:prSet presAssocID="{8F906B0C-A88B-49FA-A889-A4EA36805EE8}" presName="hierChild1" presStyleCnt="0">
        <dgm:presLayoutVars>
          <dgm:chPref val="1"/>
          <dgm:dir/>
          <dgm:animOne val="branch"/>
          <dgm:animLvl val="lvl"/>
          <dgm:resizeHandles/>
        </dgm:presLayoutVars>
      </dgm:prSet>
      <dgm:spPr/>
    </dgm:pt>
    <dgm:pt modelId="{52226B59-BC52-455B-9589-2E47F6C840E6}" type="pres">
      <dgm:prSet presAssocID="{973FACDD-D0D5-4B3B-89FF-D1840580D81F}" presName="hierRoot1" presStyleCnt="0"/>
      <dgm:spPr/>
    </dgm:pt>
    <dgm:pt modelId="{1D1A1C30-BE26-4A69-9D75-925F96D66D06}" type="pres">
      <dgm:prSet presAssocID="{973FACDD-D0D5-4B3B-89FF-D1840580D81F}" presName="composite" presStyleCnt="0"/>
      <dgm:spPr/>
    </dgm:pt>
    <dgm:pt modelId="{15DB05D2-422D-44BC-96AE-B864F80741FE}" type="pres">
      <dgm:prSet presAssocID="{973FACDD-D0D5-4B3B-89FF-D1840580D81F}" presName="background" presStyleLbl="node0" presStyleIdx="0" presStyleCnt="3"/>
      <dgm:spPr/>
    </dgm:pt>
    <dgm:pt modelId="{3DE1F98A-1128-4C12-8C0E-18BE93F433D5}" type="pres">
      <dgm:prSet presAssocID="{973FACDD-D0D5-4B3B-89FF-D1840580D81F}" presName="text" presStyleLbl="fgAcc0" presStyleIdx="0" presStyleCnt="3">
        <dgm:presLayoutVars>
          <dgm:chPref val="3"/>
        </dgm:presLayoutVars>
      </dgm:prSet>
      <dgm:spPr/>
    </dgm:pt>
    <dgm:pt modelId="{5C7DF299-BB0A-495D-9A3B-1D9962735B3F}" type="pres">
      <dgm:prSet presAssocID="{973FACDD-D0D5-4B3B-89FF-D1840580D81F}" presName="hierChild2" presStyleCnt="0"/>
      <dgm:spPr/>
    </dgm:pt>
    <dgm:pt modelId="{DECCA5A3-58C3-473B-92C9-72790701C288}" type="pres">
      <dgm:prSet presAssocID="{2F7FF288-81E5-4D46-AD39-EA658B002F94}" presName="hierRoot1" presStyleCnt="0"/>
      <dgm:spPr/>
    </dgm:pt>
    <dgm:pt modelId="{D2710B49-827B-416C-BED0-0DD467C4F1EA}" type="pres">
      <dgm:prSet presAssocID="{2F7FF288-81E5-4D46-AD39-EA658B002F94}" presName="composite" presStyleCnt="0"/>
      <dgm:spPr/>
    </dgm:pt>
    <dgm:pt modelId="{5422391E-2DCC-4B15-9B8B-E58F99B0E1BD}" type="pres">
      <dgm:prSet presAssocID="{2F7FF288-81E5-4D46-AD39-EA658B002F94}" presName="background" presStyleLbl="node0" presStyleIdx="1" presStyleCnt="3"/>
      <dgm:spPr/>
    </dgm:pt>
    <dgm:pt modelId="{36D145F1-0EE5-47BD-9305-DA8890B43DC8}" type="pres">
      <dgm:prSet presAssocID="{2F7FF288-81E5-4D46-AD39-EA658B002F94}" presName="text" presStyleLbl="fgAcc0" presStyleIdx="1" presStyleCnt="3">
        <dgm:presLayoutVars>
          <dgm:chPref val="3"/>
        </dgm:presLayoutVars>
      </dgm:prSet>
      <dgm:spPr/>
    </dgm:pt>
    <dgm:pt modelId="{BC87C686-E028-450C-8028-4BE8D48D66F5}" type="pres">
      <dgm:prSet presAssocID="{2F7FF288-81E5-4D46-AD39-EA658B002F94}" presName="hierChild2" presStyleCnt="0"/>
      <dgm:spPr/>
    </dgm:pt>
    <dgm:pt modelId="{3CF983C9-2362-4D24-B1A7-D56A3D5F2387}" type="pres">
      <dgm:prSet presAssocID="{1718894C-51CB-4730-BDD0-ACBAEAD3903B}" presName="hierRoot1" presStyleCnt="0"/>
      <dgm:spPr/>
    </dgm:pt>
    <dgm:pt modelId="{42A9F7AB-96AB-448D-A2E3-E2327F7B4564}" type="pres">
      <dgm:prSet presAssocID="{1718894C-51CB-4730-BDD0-ACBAEAD3903B}" presName="composite" presStyleCnt="0"/>
      <dgm:spPr/>
    </dgm:pt>
    <dgm:pt modelId="{71921448-EFCF-47CA-989C-458F3411969E}" type="pres">
      <dgm:prSet presAssocID="{1718894C-51CB-4730-BDD0-ACBAEAD3903B}" presName="background" presStyleLbl="node0" presStyleIdx="2" presStyleCnt="3"/>
      <dgm:spPr/>
    </dgm:pt>
    <dgm:pt modelId="{A156E455-123D-46B0-904F-128D83960FF2}" type="pres">
      <dgm:prSet presAssocID="{1718894C-51CB-4730-BDD0-ACBAEAD3903B}" presName="text" presStyleLbl="fgAcc0" presStyleIdx="2" presStyleCnt="3">
        <dgm:presLayoutVars>
          <dgm:chPref val="3"/>
        </dgm:presLayoutVars>
      </dgm:prSet>
      <dgm:spPr/>
    </dgm:pt>
    <dgm:pt modelId="{D3C3D25E-EBE9-496E-837D-91427E9D9B16}" type="pres">
      <dgm:prSet presAssocID="{1718894C-51CB-4730-BDD0-ACBAEAD3903B}" presName="hierChild2" presStyleCnt="0"/>
      <dgm:spPr/>
    </dgm:pt>
  </dgm:ptLst>
  <dgm:cxnLst>
    <dgm:cxn modelId="{790B0704-F6C6-4AE9-8BDE-73D31F4F1D2E}" type="presOf" srcId="{973FACDD-D0D5-4B3B-89FF-D1840580D81F}" destId="{3DE1F98A-1128-4C12-8C0E-18BE93F433D5}" srcOrd="0" destOrd="0" presId="urn:microsoft.com/office/officeart/2005/8/layout/hierarchy1"/>
    <dgm:cxn modelId="{2DDE4A10-14C8-4330-BF23-F25716C1C72C}" srcId="{8F906B0C-A88B-49FA-A889-A4EA36805EE8}" destId="{2F7FF288-81E5-4D46-AD39-EA658B002F94}" srcOrd="1" destOrd="0" parTransId="{916F82F9-097B-4AF9-9CEB-48952C02426D}" sibTransId="{42814E22-791C-4FA6-B228-287CB8F477D2}"/>
    <dgm:cxn modelId="{18C3975E-2FA7-49EC-8036-357B07B233A6}" type="presOf" srcId="{8F906B0C-A88B-49FA-A889-A4EA36805EE8}" destId="{8AE03EB9-8D5E-4A4F-9336-8B4556174F3E}" srcOrd="0" destOrd="0" presId="urn:microsoft.com/office/officeart/2005/8/layout/hierarchy1"/>
    <dgm:cxn modelId="{528AAE4A-4F64-4A10-B1CE-FEAD8B18C6A1}" type="presOf" srcId="{1718894C-51CB-4730-BDD0-ACBAEAD3903B}" destId="{A156E455-123D-46B0-904F-128D83960FF2}" srcOrd="0" destOrd="0" presId="urn:microsoft.com/office/officeart/2005/8/layout/hierarchy1"/>
    <dgm:cxn modelId="{679822BB-6A35-41C6-8A62-43600F4C1C18}" srcId="{8F906B0C-A88B-49FA-A889-A4EA36805EE8}" destId="{1718894C-51CB-4730-BDD0-ACBAEAD3903B}" srcOrd="2" destOrd="0" parTransId="{3167C404-03AC-4603-9DBB-8C7B6793D2B0}" sibTransId="{116318C7-D32E-4E8A-BE5D-F1A60C9370A8}"/>
    <dgm:cxn modelId="{507DB3E1-7149-4245-87B8-4CB3DCD13700}" srcId="{8F906B0C-A88B-49FA-A889-A4EA36805EE8}" destId="{973FACDD-D0D5-4B3B-89FF-D1840580D81F}" srcOrd="0" destOrd="0" parTransId="{FDBA57AC-86B4-45BC-8A0E-E02F1396EEB8}" sibTransId="{7360346B-2772-4A37-AFE0-F490D7E2D19F}"/>
    <dgm:cxn modelId="{CC6336FC-56EC-4021-BC71-B2E784B53E76}" type="presOf" srcId="{2F7FF288-81E5-4D46-AD39-EA658B002F94}" destId="{36D145F1-0EE5-47BD-9305-DA8890B43DC8}" srcOrd="0" destOrd="0" presId="urn:microsoft.com/office/officeart/2005/8/layout/hierarchy1"/>
    <dgm:cxn modelId="{D0E26A39-60D2-4146-98CB-4BD0D434DD8E}" type="presParOf" srcId="{8AE03EB9-8D5E-4A4F-9336-8B4556174F3E}" destId="{52226B59-BC52-455B-9589-2E47F6C840E6}" srcOrd="0" destOrd="0" presId="urn:microsoft.com/office/officeart/2005/8/layout/hierarchy1"/>
    <dgm:cxn modelId="{4F711E4E-A83B-4B8E-BCB1-F430A8B8291B}" type="presParOf" srcId="{52226B59-BC52-455B-9589-2E47F6C840E6}" destId="{1D1A1C30-BE26-4A69-9D75-925F96D66D06}" srcOrd="0" destOrd="0" presId="urn:microsoft.com/office/officeart/2005/8/layout/hierarchy1"/>
    <dgm:cxn modelId="{BE5896A7-1B61-44A2-9D00-597B543BE875}" type="presParOf" srcId="{1D1A1C30-BE26-4A69-9D75-925F96D66D06}" destId="{15DB05D2-422D-44BC-96AE-B864F80741FE}" srcOrd="0" destOrd="0" presId="urn:microsoft.com/office/officeart/2005/8/layout/hierarchy1"/>
    <dgm:cxn modelId="{09345A7A-CFF1-4D90-9A62-A5DEA08BF75B}" type="presParOf" srcId="{1D1A1C30-BE26-4A69-9D75-925F96D66D06}" destId="{3DE1F98A-1128-4C12-8C0E-18BE93F433D5}" srcOrd="1" destOrd="0" presId="urn:microsoft.com/office/officeart/2005/8/layout/hierarchy1"/>
    <dgm:cxn modelId="{54CDDFC9-40F6-4727-AD59-E0164B2612F1}" type="presParOf" srcId="{52226B59-BC52-455B-9589-2E47F6C840E6}" destId="{5C7DF299-BB0A-495D-9A3B-1D9962735B3F}" srcOrd="1" destOrd="0" presId="urn:microsoft.com/office/officeart/2005/8/layout/hierarchy1"/>
    <dgm:cxn modelId="{9C6EBF2C-1725-4D9A-9E94-A72E256F391D}" type="presParOf" srcId="{8AE03EB9-8D5E-4A4F-9336-8B4556174F3E}" destId="{DECCA5A3-58C3-473B-92C9-72790701C288}" srcOrd="1" destOrd="0" presId="urn:microsoft.com/office/officeart/2005/8/layout/hierarchy1"/>
    <dgm:cxn modelId="{679AB43A-282F-4C75-A597-EB12A5EB9EE0}" type="presParOf" srcId="{DECCA5A3-58C3-473B-92C9-72790701C288}" destId="{D2710B49-827B-416C-BED0-0DD467C4F1EA}" srcOrd="0" destOrd="0" presId="urn:microsoft.com/office/officeart/2005/8/layout/hierarchy1"/>
    <dgm:cxn modelId="{1ADF493D-C880-4BB0-873F-32D3B2CDEFC4}" type="presParOf" srcId="{D2710B49-827B-416C-BED0-0DD467C4F1EA}" destId="{5422391E-2DCC-4B15-9B8B-E58F99B0E1BD}" srcOrd="0" destOrd="0" presId="urn:microsoft.com/office/officeart/2005/8/layout/hierarchy1"/>
    <dgm:cxn modelId="{3A5011BA-06B7-4404-8095-6B5508082A0E}" type="presParOf" srcId="{D2710B49-827B-416C-BED0-0DD467C4F1EA}" destId="{36D145F1-0EE5-47BD-9305-DA8890B43DC8}" srcOrd="1" destOrd="0" presId="urn:microsoft.com/office/officeart/2005/8/layout/hierarchy1"/>
    <dgm:cxn modelId="{3D1ADC8D-FA29-4933-994F-1079BC9261BE}" type="presParOf" srcId="{DECCA5A3-58C3-473B-92C9-72790701C288}" destId="{BC87C686-E028-450C-8028-4BE8D48D66F5}" srcOrd="1" destOrd="0" presId="urn:microsoft.com/office/officeart/2005/8/layout/hierarchy1"/>
    <dgm:cxn modelId="{ED7CE723-5E1D-4715-91FE-03403B2A319A}" type="presParOf" srcId="{8AE03EB9-8D5E-4A4F-9336-8B4556174F3E}" destId="{3CF983C9-2362-4D24-B1A7-D56A3D5F2387}" srcOrd="2" destOrd="0" presId="urn:microsoft.com/office/officeart/2005/8/layout/hierarchy1"/>
    <dgm:cxn modelId="{AC0249C4-3755-4F5F-8ABE-CFE632FA03A2}" type="presParOf" srcId="{3CF983C9-2362-4D24-B1A7-D56A3D5F2387}" destId="{42A9F7AB-96AB-448D-A2E3-E2327F7B4564}" srcOrd="0" destOrd="0" presId="urn:microsoft.com/office/officeart/2005/8/layout/hierarchy1"/>
    <dgm:cxn modelId="{BB5BD34A-AE77-447F-8124-FF40EA796E24}" type="presParOf" srcId="{42A9F7AB-96AB-448D-A2E3-E2327F7B4564}" destId="{71921448-EFCF-47CA-989C-458F3411969E}" srcOrd="0" destOrd="0" presId="urn:microsoft.com/office/officeart/2005/8/layout/hierarchy1"/>
    <dgm:cxn modelId="{BB2DB339-D83B-4C23-B216-6B0997563F3D}" type="presParOf" srcId="{42A9F7AB-96AB-448D-A2E3-E2327F7B4564}" destId="{A156E455-123D-46B0-904F-128D83960FF2}" srcOrd="1" destOrd="0" presId="urn:microsoft.com/office/officeart/2005/8/layout/hierarchy1"/>
    <dgm:cxn modelId="{5B826850-0E76-4DF2-90EE-C23F086418FA}" type="presParOf" srcId="{3CF983C9-2362-4D24-B1A7-D56A3D5F2387}" destId="{D3C3D25E-EBE9-496E-837D-91427E9D9B1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7AD45-0BD2-49DD-BB8D-46562EFD64DE}">
      <dsp:nvSpPr>
        <dsp:cNvPr id="0" name=""/>
        <dsp:cNvSpPr/>
      </dsp:nvSpPr>
      <dsp:spPr>
        <a:xfrm>
          <a:off x="0" y="537"/>
          <a:ext cx="11381889" cy="12574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FFCC04-70E7-4D46-877B-8E4E756D88E8}">
      <dsp:nvSpPr>
        <dsp:cNvPr id="0" name=""/>
        <dsp:cNvSpPr/>
      </dsp:nvSpPr>
      <dsp:spPr>
        <a:xfrm>
          <a:off x="380393" y="283474"/>
          <a:ext cx="691623" cy="6916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F566FF-46CD-4A79-BD50-4CB57FFA479F}">
      <dsp:nvSpPr>
        <dsp:cNvPr id="0" name=""/>
        <dsp:cNvSpPr/>
      </dsp:nvSpPr>
      <dsp:spPr>
        <a:xfrm>
          <a:off x="1452409" y="537"/>
          <a:ext cx="9929479" cy="1257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85" tIns="133085" rIns="133085" bIns="133085" numCol="1" spcCol="1270" anchor="ctr" anchorCtr="0">
          <a:noAutofit/>
        </a:bodyPr>
        <a:lstStyle/>
        <a:p>
          <a:pPr marL="0" lvl="0" indent="0" algn="l" defTabSz="1111250">
            <a:lnSpc>
              <a:spcPct val="90000"/>
            </a:lnSpc>
            <a:spcBef>
              <a:spcPct val="0"/>
            </a:spcBef>
            <a:spcAft>
              <a:spcPct val="35000"/>
            </a:spcAft>
            <a:buNone/>
          </a:pPr>
          <a:r>
            <a:rPr lang="en-US" sz="2500" kern="1200"/>
            <a:t>Companies currently using Microsoft Dynamics GP and considering a move to Business Central (BC).</a:t>
          </a:r>
        </a:p>
      </dsp:txBody>
      <dsp:txXfrm>
        <a:off x="1452409" y="537"/>
        <a:ext cx="9929479" cy="1257497"/>
      </dsp:txXfrm>
    </dsp:sp>
    <dsp:sp modelId="{F7C9C920-9241-4B3E-8631-ABA6526C58A8}">
      <dsp:nvSpPr>
        <dsp:cNvPr id="0" name=""/>
        <dsp:cNvSpPr/>
      </dsp:nvSpPr>
      <dsp:spPr>
        <a:xfrm>
          <a:off x="0" y="1572409"/>
          <a:ext cx="11381889" cy="12574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0E876-3BAD-46C8-8340-DE3A727CCA43}">
      <dsp:nvSpPr>
        <dsp:cNvPr id="0" name=""/>
        <dsp:cNvSpPr/>
      </dsp:nvSpPr>
      <dsp:spPr>
        <a:xfrm>
          <a:off x="380393" y="1855346"/>
          <a:ext cx="691623" cy="6916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0DF6BA-586B-4440-A81F-35AD36BA3814}">
      <dsp:nvSpPr>
        <dsp:cNvPr id="0" name=""/>
        <dsp:cNvSpPr/>
      </dsp:nvSpPr>
      <dsp:spPr>
        <a:xfrm>
          <a:off x="1452409" y="1572409"/>
          <a:ext cx="9929479" cy="1257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85" tIns="133085" rIns="133085" bIns="133085" numCol="1" spcCol="1270" anchor="ctr" anchorCtr="0">
          <a:noAutofit/>
        </a:bodyPr>
        <a:lstStyle/>
        <a:p>
          <a:pPr marL="0" lvl="0" indent="0" algn="l" defTabSz="1111250">
            <a:lnSpc>
              <a:spcPct val="90000"/>
            </a:lnSpc>
            <a:spcBef>
              <a:spcPct val="0"/>
            </a:spcBef>
            <a:spcAft>
              <a:spcPct val="35000"/>
            </a:spcAft>
            <a:buNone/>
          </a:pPr>
          <a:r>
            <a:rPr lang="en-US" sz="2500" kern="1200"/>
            <a:t>Teams who want to understand how their existing GP framework translates into BC and why it isn’t a one‑to‑one transition.</a:t>
          </a:r>
        </a:p>
      </dsp:txBody>
      <dsp:txXfrm>
        <a:off x="1452409" y="1572409"/>
        <a:ext cx="9929479" cy="1257497"/>
      </dsp:txXfrm>
    </dsp:sp>
    <dsp:sp modelId="{34C75803-06B7-4707-806A-6353EB90C814}">
      <dsp:nvSpPr>
        <dsp:cNvPr id="0" name=""/>
        <dsp:cNvSpPr/>
      </dsp:nvSpPr>
      <dsp:spPr>
        <a:xfrm>
          <a:off x="0" y="3144281"/>
          <a:ext cx="11381889" cy="12574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BCED9D-1EA5-4799-A850-6B573B4B701A}">
      <dsp:nvSpPr>
        <dsp:cNvPr id="0" name=""/>
        <dsp:cNvSpPr/>
      </dsp:nvSpPr>
      <dsp:spPr>
        <a:xfrm>
          <a:off x="380393" y="3427218"/>
          <a:ext cx="691623" cy="6916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A7AE4C-A017-436B-B37B-A4BFFFBFC186}">
      <dsp:nvSpPr>
        <dsp:cNvPr id="0" name=""/>
        <dsp:cNvSpPr/>
      </dsp:nvSpPr>
      <dsp:spPr>
        <a:xfrm>
          <a:off x="1452409" y="3144281"/>
          <a:ext cx="9929479" cy="1257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85" tIns="133085" rIns="133085" bIns="133085" numCol="1" spcCol="1270" anchor="ctr" anchorCtr="0">
          <a:noAutofit/>
        </a:bodyPr>
        <a:lstStyle/>
        <a:p>
          <a:pPr marL="0" lvl="0" indent="0" algn="l" defTabSz="1111250">
            <a:lnSpc>
              <a:spcPct val="90000"/>
            </a:lnSpc>
            <a:spcBef>
              <a:spcPct val="0"/>
            </a:spcBef>
            <a:spcAft>
              <a:spcPct val="35000"/>
            </a:spcAft>
            <a:buNone/>
          </a:pPr>
          <a:r>
            <a:rPr lang="en-US" sz="2500" kern="1200"/>
            <a:t>Users who have reviewed BC before and felt overwhelmed by dimensions or how they fit into reporting.</a:t>
          </a:r>
        </a:p>
      </dsp:txBody>
      <dsp:txXfrm>
        <a:off x="1452409" y="3144281"/>
        <a:ext cx="9929479" cy="12574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789CB-93EA-4CA3-A794-8646CA0B59E8}">
      <dsp:nvSpPr>
        <dsp:cNvPr id="0" name=""/>
        <dsp:cNvSpPr/>
      </dsp:nvSpPr>
      <dsp:spPr>
        <a:xfrm rot="5400000">
          <a:off x="3447465" y="1286168"/>
          <a:ext cx="1137505" cy="1295009"/>
        </a:xfrm>
        <a:prstGeom prst="bentUpArrow">
          <a:avLst>
            <a:gd name="adj1" fmla="val 32840"/>
            <a:gd name="adj2" fmla="val 25000"/>
            <a:gd name="adj3" fmla="val 3578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48FCAC-0A23-4EB2-8EEF-276E9C9BC49F}">
      <dsp:nvSpPr>
        <dsp:cNvPr id="0" name=""/>
        <dsp:cNvSpPr/>
      </dsp:nvSpPr>
      <dsp:spPr>
        <a:xfrm>
          <a:off x="3146096" y="25221"/>
          <a:ext cx="1914889" cy="1340360"/>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Class Setup</a:t>
          </a:r>
        </a:p>
      </dsp:txBody>
      <dsp:txXfrm>
        <a:off x="3211539" y="90664"/>
        <a:ext cx="1784003" cy="1209474"/>
      </dsp:txXfrm>
    </dsp:sp>
    <dsp:sp modelId="{454338C1-62E7-48A3-9839-A6162796638E}">
      <dsp:nvSpPr>
        <dsp:cNvPr id="0" name=""/>
        <dsp:cNvSpPr/>
      </dsp:nvSpPr>
      <dsp:spPr>
        <a:xfrm>
          <a:off x="5060985" y="153055"/>
          <a:ext cx="1392708" cy="1083338"/>
        </a:xfrm>
        <a:prstGeom prst="rect">
          <a:avLst/>
        </a:prstGeom>
        <a:noFill/>
        <a:ln>
          <a:noFill/>
        </a:ln>
        <a:effectLst/>
      </dsp:spPr>
      <dsp:style>
        <a:lnRef idx="0">
          <a:scrgbClr r="0" g="0" b="0"/>
        </a:lnRef>
        <a:fillRef idx="0">
          <a:scrgbClr r="0" g="0" b="0"/>
        </a:fillRef>
        <a:effectRef idx="0">
          <a:scrgbClr r="0" g="0" b="0"/>
        </a:effectRef>
        <a:fontRef idx="minor"/>
      </dsp:style>
    </dsp:sp>
    <dsp:sp modelId="{BF156830-1C15-43ED-AB18-99D3CE0B17ED}">
      <dsp:nvSpPr>
        <dsp:cNvPr id="0" name=""/>
        <dsp:cNvSpPr/>
      </dsp:nvSpPr>
      <dsp:spPr>
        <a:xfrm rot="5400000">
          <a:off x="5035112" y="2791835"/>
          <a:ext cx="1137505" cy="1295009"/>
        </a:xfrm>
        <a:prstGeom prst="bentUpArrow">
          <a:avLst>
            <a:gd name="adj1" fmla="val 32840"/>
            <a:gd name="adj2" fmla="val 25000"/>
            <a:gd name="adj3" fmla="val 3578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77792-19E1-4738-AFE6-DF0E74D7608B}">
      <dsp:nvSpPr>
        <dsp:cNvPr id="0" name=""/>
        <dsp:cNvSpPr/>
      </dsp:nvSpPr>
      <dsp:spPr>
        <a:xfrm>
          <a:off x="4733742" y="1530888"/>
          <a:ext cx="1914889" cy="1340360"/>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Maintenance Card Setup</a:t>
          </a:r>
        </a:p>
      </dsp:txBody>
      <dsp:txXfrm>
        <a:off x="4799185" y="1596331"/>
        <a:ext cx="1784003" cy="1209474"/>
      </dsp:txXfrm>
    </dsp:sp>
    <dsp:sp modelId="{4EEB8B73-4B6D-4D5A-B17C-B7D328097F70}">
      <dsp:nvSpPr>
        <dsp:cNvPr id="0" name=""/>
        <dsp:cNvSpPr/>
      </dsp:nvSpPr>
      <dsp:spPr>
        <a:xfrm>
          <a:off x="6648632" y="1658722"/>
          <a:ext cx="1392708" cy="1083338"/>
        </a:xfrm>
        <a:prstGeom prst="rect">
          <a:avLst/>
        </a:prstGeom>
        <a:noFill/>
        <a:ln>
          <a:noFill/>
        </a:ln>
        <a:effectLst/>
      </dsp:spPr>
      <dsp:style>
        <a:lnRef idx="0">
          <a:scrgbClr r="0" g="0" b="0"/>
        </a:lnRef>
        <a:fillRef idx="0">
          <a:scrgbClr r="0" g="0" b="0"/>
        </a:fillRef>
        <a:effectRef idx="0">
          <a:scrgbClr r="0" g="0" b="0"/>
        </a:effectRef>
        <a:fontRef idx="minor"/>
      </dsp:style>
    </dsp:sp>
    <dsp:sp modelId="{7433394F-05B3-4D19-B91E-BDD04C56B83D}">
      <dsp:nvSpPr>
        <dsp:cNvPr id="0" name=""/>
        <dsp:cNvSpPr/>
      </dsp:nvSpPr>
      <dsp:spPr>
        <a:xfrm>
          <a:off x="6321389" y="3036555"/>
          <a:ext cx="1914889" cy="1340360"/>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General Posting Setup</a:t>
          </a:r>
        </a:p>
      </dsp:txBody>
      <dsp:txXfrm>
        <a:off x="6386832" y="3101998"/>
        <a:ext cx="1784003" cy="12094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0D93E-7DB3-4E5E-88B2-0356ABC04DA2}">
      <dsp:nvSpPr>
        <dsp:cNvPr id="0" name=""/>
        <dsp:cNvSpPr/>
      </dsp:nvSpPr>
      <dsp:spPr>
        <a:xfrm>
          <a:off x="1914" y="932644"/>
          <a:ext cx="2537027" cy="253702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a:t>General Business Posting Group</a:t>
          </a:r>
        </a:p>
      </dsp:txBody>
      <dsp:txXfrm>
        <a:off x="373453" y="1304183"/>
        <a:ext cx="1793949" cy="1793949"/>
      </dsp:txXfrm>
    </dsp:sp>
    <dsp:sp modelId="{22E146E5-8428-4C29-9E02-9EE1BCC976BD}">
      <dsp:nvSpPr>
        <dsp:cNvPr id="0" name=""/>
        <dsp:cNvSpPr/>
      </dsp:nvSpPr>
      <dsp:spPr>
        <a:xfrm>
          <a:off x="2744948" y="1465420"/>
          <a:ext cx="1471475" cy="1471475"/>
        </a:xfrm>
        <a:prstGeom prst="mathPlus">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939992" y="2028112"/>
        <a:ext cx="1081387" cy="346091"/>
      </dsp:txXfrm>
    </dsp:sp>
    <dsp:sp modelId="{5F8E8393-9ABD-4866-B424-3BA5C055F991}">
      <dsp:nvSpPr>
        <dsp:cNvPr id="0" name=""/>
        <dsp:cNvSpPr/>
      </dsp:nvSpPr>
      <dsp:spPr>
        <a:xfrm>
          <a:off x="4422430" y="932644"/>
          <a:ext cx="2537027" cy="253702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a:t>General Product Posting Group</a:t>
          </a:r>
        </a:p>
      </dsp:txBody>
      <dsp:txXfrm>
        <a:off x="4793969" y="1304183"/>
        <a:ext cx="1793949" cy="1793949"/>
      </dsp:txXfrm>
    </dsp:sp>
    <dsp:sp modelId="{5AC241B2-6948-4578-9EDC-7254A4BFB1E7}">
      <dsp:nvSpPr>
        <dsp:cNvPr id="0" name=""/>
        <dsp:cNvSpPr/>
      </dsp:nvSpPr>
      <dsp:spPr>
        <a:xfrm>
          <a:off x="7165464" y="1465420"/>
          <a:ext cx="1471475" cy="1471475"/>
        </a:xfrm>
        <a:prstGeom prst="mathEqual">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a:off x="7360508" y="1768544"/>
        <a:ext cx="1081387" cy="865227"/>
      </dsp:txXfrm>
    </dsp:sp>
    <dsp:sp modelId="{56272028-B7D9-4D11-86EF-09A4B9CD1A30}">
      <dsp:nvSpPr>
        <dsp:cNvPr id="0" name=""/>
        <dsp:cNvSpPr/>
      </dsp:nvSpPr>
      <dsp:spPr>
        <a:xfrm>
          <a:off x="8842947" y="932644"/>
          <a:ext cx="2537027" cy="253702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a:t>General Posting Setup</a:t>
          </a:r>
        </a:p>
      </dsp:txBody>
      <dsp:txXfrm>
        <a:off x="9214486" y="1304183"/>
        <a:ext cx="1793949" cy="17939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725A6-8EA6-4EDD-96B1-935260C495FC}">
      <dsp:nvSpPr>
        <dsp:cNvPr id="0" name=""/>
        <dsp:cNvSpPr/>
      </dsp:nvSpPr>
      <dsp:spPr>
        <a:xfrm>
          <a:off x="0" y="48881"/>
          <a:ext cx="11057860" cy="786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Customer Posting Groups</a:t>
          </a:r>
          <a:endParaRPr lang="en-US" sz="3200" kern="1200"/>
        </a:p>
      </dsp:txBody>
      <dsp:txXfrm>
        <a:off x="38381" y="87262"/>
        <a:ext cx="10981098" cy="709478"/>
      </dsp:txXfrm>
    </dsp:sp>
    <dsp:sp modelId="{29311CBA-0683-4846-AC0B-F8B20D5BB00E}">
      <dsp:nvSpPr>
        <dsp:cNvPr id="0" name=""/>
        <dsp:cNvSpPr/>
      </dsp:nvSpPr>
      <dsp:spPr>
        <a:xfrm>
          <a:off x="0" y="927281"/>
          <a:ext cx="11057860" cy="786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Vendor Posting Groups</a:t>
          </a:r>
          <a:endParaRPr lang="en-US" sz="3200" kern="1200"/>
        </a:p>
      </dsp:txBody>
      <dsp:txXfrm>
        <a:off x="38381" y="965662"/>
        <a:ext cx="10981098" cy="709478"/>
      </dsp:txXfrm>
    </dsp:sp>
    <dsp:sp modelId="{6314B7C5-6E5F-45EE-9E85-C5652BED4F56}">
      <dsp:nvSpPr>
        <dsp:cNvPr id="0" name=""/>
        <dsp:cNvSpPr/>
      </dsp:nvSpPr>
      <dsp:spPr>
        <a:xfrm>
          <a:off x="0" y="1805682"/>
          <a:ext cx="11057860" cy="786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Inventory Posting Groups</a:t>
          </a:r>
          <a:endParaRPr lang="en-US" sz="3200" kern="1200"/>
        </a:p>
      </dsp:txBody>
      <dsp:txXfrm>
        <a:off x="38381" y="1844063"/>
        <a:ext cx="10981098" cy="709478"/>
      </dsp:txXfrm>
    </dsp:sp>
    <dsp:sp modelId="{A86F4AD1-441E-4FA9-BA56-602C35E1D0CD}">
      <dsp:nvSpPr>
        <dsp:cNvPr id="0" name=""/>
        <dsp:cNvSpPr/>
      </dsp:nvSpPr>
      <dsp:spPr>
        <a:xfrm>
          <a:off x="0" y="2684082"/>
          <a:ext cx="11057860" cy="786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Bank Account Posting Groups</a:t>
          </a:r>
          <a:endParaRPr lang="en-US" sz="3200" kern="1200"/>
        </a:p>
      </dsp:txBody>
      <dsp:txXfrm>
        <a:off x="38381" y="2722463"/>
        <a:ext cx="10981098" cy="709478"/>
      </dsp:txXfrm>
    </dsp:sp>
    <dsp:sp modelId="{6213F95D-2561-4B3C-AF15-652FADF24272}">
      <dsp:nvSpPr>
        <dsp:cNvPr id="0" name=""/>
        <dsp:cNvSpPr/>
      </dsp:nvSpPr>
      <dsp:spPr>
        <a:xfrm>
          <a:off x="0" y="3562482"/>
          <a:ext cx="11057860" cy="786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Fixed Assets Posting Groups</a:t>
          </a:r>
          <a:endParaRPr lang="en-US" sz="3200" kern="1200"/>
        </a:p>
      </dsp:txBody>
      <dsp:txXfrm>
        <a:off x="38381" y="3600863"/>
        <a:ext cx="10981098" cy="7094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725A6-8EA6-4EDD-96B1-935260C495FC}">
      <dsp:nvSpPr>
        <dsp:cNvPr id="0" name=""/>
        <dsp:cNvSpPr/>
      </dsp:nvSpPr>
      <dsp:spPr>
        <a:xfrm>
          <a:off x="0" y="13376"/>
          <a:ext cx="11057860" cy="13513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b="1" i="0" kern="1200"/>
            <a:t>Tax Business Posting Groups</a:t>
          </a:r>
          <a:endParaRPr lang="en-US" sz="5500" i="0" kern="1200"/>
        </a:p>
      </dsp:txBody>
      <dsp:txXfrm>
        <a:off x="65967" y="79343"/>
        <a:ext cx="10925926" cy="1219416"/>
      </dsp:txXfrm>
    </dsp:sp>
    <dsp:sp modelId="{D4F41701-4711-45AC-8916-9D50BE7454A4}">
      <dsp:nvSpPr>
        <dsp:cNvPr id="0" name=""/>
        <dsp:cNvSpPr/>
      </dsp:nvSpPr>
      <dsp:spPr>
        <a:xfrm>
          <a:off x="0" y="1523126"/>
          <a:ext cx="11057860" cy="13513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b="1" i="0" kern="1200"/>
            <a:t>Tax Product Posting Groups</a:t>
          </a:r>
          <a:endParaRPr lang="en-US" sz="5500" i="0" kern="1200"/>
        </a:p>
      </dsp:txBody>
      <dsp:txXfrm>
        <a:off x="65967" y="1589093"/>
        <a:ext cx="10925926" cy="1219416"/>
      </dsp:txXfrm>
    </dsp:sp>
    <dsp:sp modelId="{EB33BBF4-F8F1-41A3-9AC8-A52643C279E5}">
      <dsp:nvSpPr>
        <dsp:cNvPr id="0" name=""/>
        <dsp:cNvSpPr/>
      </dsp:nvSpPr>
      <dsp:spPr>
        <a:xfrm>
          <a:off x="0" y="3032877"/>
          <a:ext cx="11057860" cy="13513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b="1" i="0" kern="1200"/>
            <a:t>Tax Posting Setup</a:t>
          </a:r>
          <a:endParaRPr lang="en-US" sz="5500" i="0" kern="1200"/>
        </a:p>
      </dsp:txBody>
      <dsp:txXfrm>
        <a:off x="65967" y="3098844"/>
        <a:ext cx="10925926" cy="12194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496B7-498C-4438-B5CC-DB374AA0C4CA}">
      <dsp:nvSpPr>
        <dsp:cNvPr id="0" name=""/>
        <dsp:cNvSpPr/>
      </dsp:nvSpPr>
      <dsp:spPr>
        <a:xfrm>
          <a:off x="2744" y="0"/>
          <a:ext cx="2692754" cy="44021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Financial Reports (Financial Statements)</a:t>
          </a:r>
        </a:p>
      </dsp:txBody>
      <dsp:txXfrm>
        <a:off x="2744" y="0"/>
        <a:ext cx="2692754" cy="1320641"/>
      </dsp:txXfrm>
    </dsp:sp>
    <dsp:sp modelId="{D5A1313E-E208-4049-8FA2-B39F2A125823}">
      <dsp:nvSpPr>
        <dsp:cNvPr id="0" name=""/>
        <dsp:cNvSpPr/>
      </dsp:nvSpPr>
      <dsp:spPr>
        <a:xfrm>
          <a:off x="272019" y="1321017"/>
          <a:ext cx="2154203" cy="8648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Row/column definitions for flexible layouts</a:t>
          </a:r>
        </a:p>
      </dsp:txBody>
      <dsp:txXfrm>
        <a:off x="297349" y="1346347"/>
        <a:ext cx="2103543" cy="814183"/>
      </dsp:txXfrm>
    </dsp:sp>
    <dsp:sp modelId="{29F8428B-6633-4C76-A3B3-DB204C47EE5B}">
      <dsp:nvSpPr>
        <dsp:cNvPr id="0" name=""/>
        <dsp:cNvSpPr/>
      </dsp:nvSpPr>
      <dsp:spPr>
        <a:xfrm>
          <a:off x="272019" y="2318913"/>
          <a:ext cx="2154203" cy="8648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kern="1200" dirty="0"/>
            <a:t>Custom financial reporting</a:t>
          </a:r>
        </a:p>
      </dsp:txBody>
      <dsp:txXfrm>
        <a:off x="297349" y="2344243"/>
        <a:ext cx="2103543" cy="814183"/>
      </dsp:txXfrm>
    </dsp:sp>
    <dsp:sp modelId="{A36FCD84-9094-48FB-B0C0-21CB743E21DF}">
      <dsp:nvSpPr>
        <dsp:cNvPr id="0" name=""/>
        <dsp:cNvSpPr/>
      </dsp:nvSpPr>
      <dsp:spPr>
        <a:xfrm>
          <a:off x="272019" y="3316810"/>
          <a:ext cx="2154203" cy="8648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(Income Statements, Balance Sheet, Statement of Cash Flow)</a:t>
          </a:r>
        </a:p>
      </dsp:txBody>
      <dsp:txXfrm>
        <a:off x="297349" y="3342140"/>
        <a:ext cx="2103543" cy="814183"/>
      </dsp:txXfrm>
    </dsp:sp>
    <dsp:sp modelId="{0F91BF21-43B0-4745-95C6-EF4C4DBF71BD}">
      <dsp:nvSpPr>
        <dsp:cNvPr id="0" name=""/>
        <dsp:cNvSpPr/>
      </dsp:nvSpPr>
      <dsp:spPr>
        <a:xfrm>
          <a:off x="2897454" y="0"/>
          <a:ext cx="2692754" cy="44021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Built-in Reports (Operational Reports)</a:t>
          </a:r>
        </a:p>
      </dsp:txBody>
      <dsp:txXfrm>
        <a:off x="2897454" y="0"/>
        <a:ext cx="2692754" cy="1320641"/>
      </dsp:txXfrm>
    </dsp:sp>
    <dsp:sp modelId="{EE9F8102-C71F-4759-87A1-601B75522D8B}">
      <dsp:nvSpPr>
        <dsp:cNvPr id="0" name=""/>
        <dsp:cNvSpPr/>
      </dsp:nvSpPr>
      <dsp:spPr>
        <a:xfrm>
          <a:off x="3166730" y="1321017"/>
          <a:ext cx="2154203" cy="8648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kern="1200" dirty="0"/>
            <a:t>Aged Receivables/Payables</a:t>
          </a:r>
        </a:p>
      </dsp:txBody>
      <dsp:txXfrm>
        <a:off x="3192060" y="1346347"/>
        <a:ext cx="2103543" cy="814183"/>
      </dsp:txXfrm>
    </dsp:sp>
    <dsp:sp modelId="{5344606C-5DAD-428D-89E1-5F9E71C9795E}">
      <dsp:nvSpPr>
        <dsp:cNvPr id="0" name=""/>
        <dsp:cNvSpPr/>
      </dsp:nvSpPr>
      <dsp:spPr>
        <a:xfrm>
          <a:off x="3166730" y="2318913"/>
          <a:ext cx="2154203" cy="8648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kern="1200" dirty="0"/>
            <a:t>Trial Balance</a:t>
          </a:r>
        </a:p>
      </dsp:txBody>
      <dsp:txXfrm>
        <a:off x="3192060" y="2344243"/>
        <a:ext cx="2103543" cy="814183"/>
      </dsp:txXfrm>
    </dsp:sp>
    <dsp:sp modelId="{813B4017-CCD9-4370-AAE8-54EC05FE4E4E}">
      <dsp:nvSpPr>
        <dsp:cNvPr id="0" name=""/>
        <dsp:cNvSpPr/>
      </dsp:nvSpPr>
      <dsp:spPr>
        <a:xfrm>
          <a:off x="3166730" y="3316810"/>
          <a:ext cx="2154203" cy="8648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kern="1200" dirty="0"/>
            <a:t>Customer/Vendor reports</a:t>
          </a:r>
        </a:p>
      </dsp:txBody>
      <dsp:txXfrm>
        <a:off x="3192060" y="3342140"/>
        <a:ext cx="2103543" cy="814183"/>
      </dsp:txXfrm>
    </dsp:sp>
    <dsp:sp modelId="{B73F5AEF-9D03-4014-B244-1334390F723D}">
      <dsp:nvSpPr>
        <dsp:cNvPr id="0" name=""/>
        <dsp:cNvSpPr/>
      </dsp:nvSpPr>
      <dsp:spPr>
        <a:xfrm>
          <a:off x="5792165" y="0"/>
          <a:ext cx="2692754" cy="44021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Data Analysis (</a:t>
          </a:r>
          <a:r>
            <a:rPr lang="en-US" sz="2600" kern="1200" dirty="0" err="1"/>
            <a:t>SmartList</a:t>
          </a:r>
          <a:r>
            <a:rPr lang="en-US" sz="2600" kern="1200" dirty="0"/>
            <a:t> Alternative)</a:t>
          </a:r>
        </a:p>
      </dsp:txBody>
      <dsp:txXfrm>
        <a:off x="5792165" y="0"/>
        <a:ext cx="2692754" cy="1320641"/>
      </dsp:txXfrm>
    </dsp:sp>
    <dsp:sp modelId="{9B14E367-2438-4097-9DCD-820AF354F828}">
      <dsp:nvSpPr>
        <dsp:cNvPr id="0" name=""/>
        <dsp:cNvSpPr/>
      </dsp:nvSpPr>
      <dsp:spPr>
        <a:xfrm>
          <a:off x="6061441" y="1321930"/>
          <a:ext cx="2154203" cy="13273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List views that filter, sort, group, totals</a:t>
          </a:r>
        </a:p>
      </dsp:txBody>
      <dsp:txXfrm>
        <a:off x="6100316" y="1360805"/>
        <a:ext cx="2076453" cy="1249554"/>
      </dsp:txXfrm>
    </dsp:sp>
    <dsp:sp modelId="{CD7939F3-E31A-49C4-AEBE-1416077149AE}">
      <dsp:nvSpPr>
        <dsp:cNvPr id="0" name=""/>
        <dsp:cNvSpPr/>
      </dsp:nvSpPr>
      <dsp:spPr>
        <a:xfrm>
          <a:off x="6061441" y="2853435"/>
          <a:ext cx="2154203" cy="13273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Ad-hoc analysis directly in lists</a:t>
          </a:r>
        </a:p>
      </dsp:txBody>
      <dsp:txXfrm>
        <a:off x="6100316" y="2892310"/>
        <a:ext cx="2076453" cy="1249554"/>
      </dsp:txXfrm>
    </dsp:sp>
    <dsp:sp modelId="{C62224A0-FB15-4457-A4AB-2CF5AD94A9E8}">
      <dsp:nvSpPr>
        <dsp:cNvPr id="0" name=""/>
        <dsp:cNvSpPr/>
      </dsp:nvSpPr>
      <dsp:spPr>
        <a:xfrm>
          <a:off x="8686876" y="0"/>
          <a:ext cx="2692754" cy="44021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Power BI</a:t>
          </a:r>
        </a:p>
      </dsp:txBody>
      <dsp:txXfrm>
        <a:off x="8686876" y="0"/>
        <a:ext cx="2692754" cy="1320641"/>
      </dsp:txXfrm>
    </dsp:sp>
    <dsp:sp modelId="{DD56A418-55A6-44F7-87C3-AF9960CE3C09}">
      <dsp:nvSpPr>
        <dsp:cNvPr id="0" name=""/>
        <dsp:cNvSpPr/>
      </dsp:nvSpPr>
      <dsp:spPr>
        <a:xfrm>
          <a:off x="8956152" y="1321930"/>
          <a:ext cx="2154203" cy="13273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KPI Dashboards</a:t>
          </a:r>
        </a:p>
      </dsp:txBody>
      <dsp:txXfrm>
        <a:off x="8995027" y="1360805"/>
        <a:ext cx="2076453" cy="1249554"/>
      </dsp:txXfrm>
    </dsp:sp>
    <dsp:sp modelId="{15910669-84F4-4491-B5F1-676689D64AD0}">
      <dsp:nvSpPr>
        <dsp:cNvPr id="0" name=""/>
        <dsp:cNvSpPr/>
      </dsp:nvSpPr>
      <dsp:spPr>
        <a:xfrm>
          <a:off x="8956152" y="2853435"/>
          <a:ext cx="2154203" cy="13273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Interactive analytics</a:t>
          </a:r>
        </a:p>
      </dsp:txBody>
      <dsp:txXfrm>
        <a:off x="8995027" y="2892310"/>
        <a:ext cx="2076453" cy="1249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3A7F4-9FF5-488D-8708-2C318CAB3797}">
      <dsp:nvSpPr>
        <dsp:cNvPr id="0" name=""/>
        <dsp:cNvSpPr/>
      </dsp:nvSpPr>
      <dsp:spPr>
        <a:xfrm>
          <a:off x="0" y="770608"/>
          <a:ext cx="11382375" cy="884520"/>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Segments drive both posting AND reporting</a:t>
          </a:r>
        </a:p>
      </dsp:txBody>
      <dsp:txXfrm>
        <a:off x="43179" y="813787"/>
        <a:ext cx="11296017" cy="798162"/>
      </dsp:txXfrm>
    </dsp:sp>
    <dsp:sp modelId="{F5A1D0A9-5665-4DA2-842C-48884A4AB827}">
      <dsp:nvSpPr>
        <dsp:cNvPr id="0" name=""/>
        <dsp:cNvSpPr/>
      </dsp:nvSpPr>
      <dsp:spPr>
        <a:xfrm>
          <a:off x="0" y="1758808"/>
          <a:ext cx="11382375" cy="884520"/>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Every new combination creates a new GL account</a:t>
          </a:r>
        </a:p>
      </dsp:txBody>
      <dsp:txXfrm>
        <a:off x="43179" y="1801987"/>
        <a:ext cx="11296017" cy="798162"/>
      </dsp:txXfrm>
    </dsp:sp>
    <dsp:sp modelId="{695E3CEF-653E-466E-A5AD-44112C3C7E68}">
      <dsp:nvSpPr>
        <dsp:cNvPr id="0" name=""/>
        <dsp:cNvSpPr/>
      </dsp:nvSpPr>
      <dsp:spPr>
        <a:xfrm>
          <a:off x="0" y="2747008"/>
          <a:ext cx="11382375" cy="884520"/>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Over time this creates large and rigid charts of accounts</a:t>
          </a:r>
        </a:p>
      </dsp:txBody>
      <dsp:txXfrm>
        <a:off x="43179" y="2790187"/>
        <a:ext cx="11296017" cy="7981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FED93-AF38-488B-8833-7E3BC74598EE}">
      <dsp:nvSpPr>
        <dsp:cNvPr id="0" name=""/>
        <dsp:cNvSpPr/>
      </dsp:nvSpPr>
      <dsp:spPr>
        <a:xfrm>
          <a:off x="0" y="0"/>
          <a:ext cx="3556992" cy="4402137"/>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17" tIns="330200" rIns="277317" bIns="330200" numCol="1" spcCol="1270" anchor="t" anchorCtr="0">
          <a:noAutofit/>
        </a:bodyPr>
        <a:lstStyle/>
        <a:p>
          <a:pPr marL="0" lvl="0" indent="0" algn="l" defTabSz="1155700">
            <a:lnSpc>
              <a:spcPct val="90000"/>
            </a:lnSpc>
            <a:spcBef>
              <a:spcPct val="0"/>
            </a:spcBef>
            <a:spcAft>
              <a:spcPct val="35000"/>
            </a:spcAft>
            <a:buNone/>
          </a:pPr>
          <a:r>
            <a:rPr lang="en-US" sz="2600" kern="1200"/>
            <a:t>Keep the chart of accounts simple </a:t>
          </a:r>
        </a:p>
      </dsp:txBody>
      <dsp:txXfrm>
        <a:off x="0" y="1672812"/>
        <a:ext cx="3556992" cy="2641282"/>
      </dsp:txXfrm>
    </dsp:sp>
    <dsp:sp modelId="{D48E519A-DCD1-451E-B2C6-42CAA36AEAAC}">
      <dsp:nvSpPr>
        <dsp:cNvPr id="0" name=""/>
        <dsp:cNvSpPr/>
      </dsp:nvSpPr>
      <dsp:spPr>
        <a:xfrm>
          <a:off x="1118175" y="440213"/>
          <a:ext cx="1320641" cy="1320641"/>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962" tIns="12700" rIns="10296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11578" y="633616"/>
        <a:ext cx="933835" cy="933835"/>
      </dsp:txXfrm>
    </dsp:sp>
    <dsp:sp modelId="{8A866AD9-88C9-4D2A-AF97-25F1215F1C4A}">
      <dsp:nvSpPr>
        <dsp:cNvPr id="0" name=""/>
        <dsp:cNvSpPr/>
      </dsp:nvSpPr>
      <dsp:spPr>
        <a:xfrm>
          <a:off x="0" y="4402065"/>
          <a:ext cx="3556992" cy="72"/>
        </a:xfrm>
        <a:prstGeom prst="rect">
          <a:avLst/>
        </a:prstGeom>
        <a:solidFill>
          <a:schemeClr val="accent2">
            <a:hueOff val="1288723"/>
            <a:satOff val="-3699"/>
            <a:lumOff val="-5922"/>
            <a:alphaOff val="0"/>
          </a:schemeClr>
        </a:solidFill>
        <a:ln w="19050" cap="flat" cmpd="sng" algn="ctr">
          <a:solidFill>
            <a:schemeClr val="accent2">
              <a:hueOff val="1288723"/>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EE0AE-840E-4257-9DE9-53E4F366B353}">
      <dsp:nvSpPr>
        <dsp:cNvPr id="0" name=""/>
        <dsp:cNvSpPr/>
      </dsp:nvSpPr>
      <dsp:spPr>
        <a:xfrm>
          <a:off x="3912691" y="0"/>
          <a:ext cx="3556992" cy="4402137"/>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17" tIns="330200" rIns="277317" bIns="330200" numCol="1" spcCol="1270" anchor="t" anchorCtr="0">
          <a:noAutofit/>
        </a:bodyPr>
        <a:lstStyle/>
        <a:p>
          <a:pPr marL="0" lvl="0" indent="0" algn="l" defTabSz="1155700">
            <a:lnSpc>
              <a:spcPct val="90000"/>
            </a:lnSpc>
            <a:spcBef>
              <a:spcPct val="0"/>
            </a:spcBef>
            <a:spcAft>
              <a:spcPct val="35000"/>
            </a:spcAft>
            <a:buNone/>
          </a:pPr>
          <a:r>
            <a:rPr lang="en-US" sz="2600" kern="1200"/>
            <a:t>Avoid rebuilding GP segments in BC</a:t>
          </a:r>
        </a:p>
      </dsp:txBody>
      <dsp:txXfrm>
        <a:off x="3912691" y="1672812"/>
        <a:ext cx="3556992" cy="2641282"/>
      </dsp:txXfrm>
    </dsp:sp>
    <dsp:sp modelId="{1102F5C7-52CC-4CE1-A4B3-C5D0BBE8515B}">
      <dsp:nvSpPr>
        <dsp:cNvPr id="0" name=""/>
        <dsp:cNvSpPr/>
      </dsp:nvSpPr>
      <dsp:spPr>
        <a:xfrm>
          <a:off x="5030866" y="440213"/>
          <a:ext cx="1320641" cy="1320641"/>
        </a:xfrm>
        <a:prstGeom prst="ellipse">
          <a:avLst/>
        </a:prstGeom>
        <a:solidFill>
          <a:schemeClr val="accent2">
            <a:hueOff val="2577445"/>
            <a:satOff val="-7397"/>
            <a:lumOff val="-11844"/>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962" tIns="12700" rIns="10296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224269" y="633616"/>
        <a:ext cx="933835" cy="933835"/>
      </dsp:txXfrm>
    </dsp:sp>
    <dsp:sp modelId="{3A7AE00F-EA27-4ED4-84CA-D0216F1EE392}">
      <dsp:nvSpPr>
        <dsp:cNvPr id="0" name=""/>
        <dsp:cNvSpPr/>
      </dsp:nvSpPr>
      <dsp:spPr>
        <a:xfrm>
          <a:off x="3912691" y="4402065"/>
          <a:ext cx="3556992" cy="72"/>
        </a:xfrm>
        <a:prstGeom prst="rect">
          <a:avLst/>
        </a:prstGeom>
        <a:solidFill>
          <a:schemeClr val="accent2">
            <a:hueOff val="3866169"/>
            <a:satOff val="-11096"/>
            <a:lumOff val="-17765"/>
            <a:alphaOff val="0"/>
          </a:schemeClr>
        </a:solidFill>
        <a:ln w="19050" cap="flat" cmpd="sng" algn="ctr">
          <a:solidFill>
            <a:schemeClr val="accent2">
              <a:hueOff val="3866169"/>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FDF48A-3E6C-4183-A825-2D5DF71A4061}">
      <dsp:nvSpPr>
        <dsp:cNvPr id="0" name=""/>
        <dsp:cNvSpPr/>
      </dsp:nvSpPr>
      <dsp:spPr>
        <a:xfrm>
          <a:off x="7825382" y="0"/>
          <a:ext cx="3556992" cy="4402137"/>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7317" tIns="330200" rIns="277317" bIns="330200" numCol="1" spcCol="1270" anchor="t" anchorCtr="0">
          <a:noAutofit/>
        </a:bodyPr>
        <a:lstStyle/>
        <a:p>
          <a:pPr marL="0" lvl="0" indent="0" algn="l" defTabSz="1155700">
            <a:lnSpc>
              <a:spcPct val="90000"/>
            </a:lnSpc>
            <a:spcBef>
              <a:spcPct val="0"/>
            </a:spcBef>
            <a:spcAft>
              <a:spcPct val="35000"/>
            </a:spcAft>
            <a:buNone/>
          </a:pPr>
          <a:r>
            <a:rPr lang="en-US" sz="2600" kern="1200"/>
            <a:t>Use dimensions for analysis</a:t>
          </a:r>
        </a:p>
      </dsp:txBody>
      <dsp:txXfrm>
        <a:off x="7825382" y="1672812"/>
        <a:ext cx="3556992" cy="2641282"/>
      </dsp:txXfrm>
    </dsp:sp>
    <dsp:sp modelId="{F77BDA77-A60A-4FAE-8080-427B66A63444}">
      <dsp:nvSpPr>
        <dsp:cNvPr id="0" name=""/>
        <dsp:cNvSpPr/>
      </dsp:nvSpPr>
      <dsp:spPr>
        <a:xfrm>
          <a:off x="8943558" y="440213"/>
          <a:ext cx="1320641" cy="1320641"/>
        </a:xfrm>
        <a:prstGeom prst="ellipse">
          <a:avLst/>
        </a:prstGeom>
        <a:solidFill>
          <a:schemeClr val="accent2">
            <a:hueOff val="5154891"/>
            <a:satOff val="-14794"/>
            <a:lumOff val="-23687"/>
            <a:alphaOff val="0"/>
          </a:schemeClr>
        </a:solidFill>
        <a:ln w="19050" cap="flat" cmpd="sng" algn="ctr">
          <a:solidFill>
            <a:schemeClr val="accent2">
              <a:hueOff val="5154891"/>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962" tIns="12700" rIns="10296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9136961" y="633616"/>
        <a:ext cx="933835" cy="933835"/>
      </dsp:txXfrm>
    </dsp:sp>
    <dsp:sp modelId="{F2A84672-F138-45FC-9950-862EBDEA5FB2}">
      <dsp:nvSpPr>
        <dsp:cNvPr id="0" name=""/>
        <dsp:cNvSpPr/>
      </dsp:nvSpPr>
      <dsp:spPr>
        <a:xfrm>
          <a:off x="7825382" y="4402065"/>
          <a:ext cx="3556992" cy="72"/>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084F4-847F-45F5-99B7-338FEB99B263}">
      <dsp:nvSpPr>
        <dsp:cNvPr id="0" name=""/>
        <dsp:cNvSpPr/>
      </dsp:nvSpPr>
      <dsp:spPr>
        <a:xfrm>
          <a:off x="0" y="15643"/>
          <a:ext cx="11382375" cy="135135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a:t>Posting</a:t>
          </a:r>
        </a:p>
      </dsp:txBody>
      <dsp:txXfrm>
        <a:off x="65967" y="81610"/>
        <a:ext cx="11250441" cy="1219416"/>
      </dsp:txXfrm>
    </dsp:sp>
    <dsp:sp modelId="{3D52CD23-22CB-4A38-849B-618493489AF4}">
      <dsp:nvSpPr>
        <dsp:cNvPr id="0" name=""/>
        <dsp:cNvSpPr/>
      </dsp:nvSpPr>
      <dsp:spPr>
        <a:xfrm>
          <a:off x="0" y="1525393"/>
          <a:ext cx="11382375" cy="135135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a:t>Begin-Total </a:t>
          </a:r>
        </a:p>
      </dsp:txBody>
      <dsp:txXfrm>
        <a:off x="65967" y="1591360"/>
        <a:ext cx="11250441" cy="1219416"/>
      </dsp:txXfrm>
    </dsp:sp>
    <dsp:sp modelId="{E7D211A2-5D6A-4C3A-85AC-7E47BA5DA9A7}">
      <dsp:nvSpPr>
        <dsp:cNvPr id="0" name=""/>
        <dsp:cNvSpPr/>
      </dsp:nvSpPr>
      <dsp:spPr>
        <a:xfrm>
          <a:off x="0" y="3035143"/>
          <a:ext cx="11382375" cy="135135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dirty="0"/>
            <a:t>End-Total</a:t>
          </a:r>
        </a:p>
      </dsp:txBody>
      <dsp:txXfrm>
        <a:off x="65967" y="3101110"/>
        <a:ext cx="11250441" cy="12194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85F1F-E313-433E-BF5A-EAC14AEA6782}">
      <dsp:nvSpPr>
        <dsp:cNvPr id="0" name=""/>
        <dsp:cNvSpPr/>
      </dsp:nvSpPr>
      <dsp:spPr>
        <a:xfrm>
          <a:off x="0" y="22529"/>
          <a:ext cx="5626100" cy="95062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Replace segmented account structures.</a:t>
          </a:r>
        </a:p>
      </dsp:txBody>
      <dsp:txXfrm>
        <a:off x="46406" y="68935"/>
        <a:ext cx="5533288" cy="857813"/>
      </dsp:txXfrm>
    </dsp:sp>
    <dsp:sp modelId="{6A8D998A-A045-4C54-A813-1ABCEDE02025}">
      <dsp:nvSpPr>
        <dsp:cNvPr id="0" name=""/>
        <dsp:cNvSpPr/>
      </dsp:nvSpPr>
      <dsp:spPr>
        <a:xfrm>
          <a:off x="0" y="987554"/>
          <a:ext cx="5626100" cy="950625"/>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Add meaning beyond the chart of accounts as an attribute of a line item</a:t>
          </a:r>
        </a:p>
      </dsp:txBody>
      <dsp:txXfrm>
        <a:off x="46406" y="1033960"/>
        <a:ext cx="5533288" cy="857813"/>
      </dsp:txXfrm>
    </dsp:sp>
    <dsp:sp modelId="{C6933351-8544-4C51-934F-C8D8173141C6}">
      <dsp:nvSpPr>
        <dsp:cNvPr id="0" name=""/>
        <dsp:cNvSpPr/>
      </dsp:nvSpPr>
      <dsp:spPr>
        <a:xfrm>
          <a:off x="0" y="1952580"/>
          <a:ext cx="5626100" cy="950625"/>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Offering 2 Global Dimensions and up to 6 additional Shortcut Dimensions.</a:t>
          </a:r>
        </a:p>
      </dsp:txBody>
      <dsp:txXfrm>
        <a:off x="46406" y="1998986"/>
        <a:ext cx="5533288" cy="857813"/>
      </dsp:txXfrm>
    </dsp:sp>
    <dsp:sp modelId="{B2E5FF8F-3AE5-415E-98E1-CA8711E669C2}">
      <dsp:nvSpPr>
        <dsp:cNvPr id="0" name=""/>
        <dsp:cNvSpPr/>
      </dsp:nvSpPr>
      <dsp:spPr>
        <a:xfrm>
          <a:off x="0" y="2917605"/>
          <a:ext cx="5626100" cy="950625"/>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Categorize transactions without adding accounts</a:t>
          </a:r>
        </a:p>
      </dsp:txBody>
      <dsp:txXfrm>
        <a:off x="46406" y="2964011"/>
        <a:ext cx="5533288" cy="857813"/>
      </dsp:txXfrm>
    </dsp:sp>
    <dsp:sp modelId="{9DCDB2A2-6884-49C0-B5DB-8DCED0C5AC78}">
      <dsp:nvSpPr>
        <dsp:cNvPr id="0" name=""/>
        <dsp:cNvSpPr/>
      </dsp:nvSpPr>
      <dsp:spPr>
        <a:xfrm>
          <a:off x="0" y="3882630"/>
          <a:ext cx="5626100" cy="950625"/>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Enable flexible reporting</a:t>
          </a:r>
        </a:p>
      </dsp:txBody>
      <dsp:txXfrm>
        <a:off x="46406" y="3929036"/>
        <a:ext cx="5533288" cy="8578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C3F0E-1E0A-4A95-85A8-DE66CC3559C4}">
      <dsp:nvSpPr>
        <dsp:cNvPr id="0" name=""/>
        <dsp:cNvSpPr/>
      </dsp:nvSpPr>
      <dsp:spPr>
        <a:xfrm>
          <a:off x="731464" y="881509"/>
          <a:ext cx="1463328" cy="146332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90C48F-957C-4435-86ED-D472D6959585}">
      <dsp:nvSpPr>
        <dsp:cNvPr id="0" name=""/>
        <dsp:cNvSpPr/>
      </dsp:nvSpPr>
      <dsp:spPr>
        <a:xfrm>
          <a:off x="1043321" y="1193365"/>
          <a:ext cx="839614" cy="839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CF865A-5B64-4C02-9F63-FFE4BC576E71}">
      <dsp:nvSpPr>
        <dsp:cNvPr id="0" name=""/>
        <dsp:cNvSpPr/>
      </dsp:nvSpPr>
      <dsp:spPr>
        <a:xfrm>
          <a:off x="263679" y="2800627"/>
          <a:ext cx="23988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Two dimensions designated as “Global”</a:t>
          </a:r>
        </a:p>
      </dsp:txBody>
      <dsp:txXfrm>
        <a:off x="263679" y="2800627"/>
        <a:ext cx="2398898" cy="720000"/>
      </dsp:txXfrm>
    </dsp:sp>
    <dsp:sp modelId="{FA6EDF7E-C160-4F7A-BF36-EA8DFC88AE22}">
      <dsp:nvSpPr>
        <dsp:cNvPr id="0" name=""/>
        <dsp:cNvSpPr/>
      </dsp:nvSpPr>
      <dsp:spPr>
        <a:xfrm>
          <a:off x="3550170" y="881509"/>
          <a:ext cx="1463328" cy="1463328"/>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BD09F5-AA68-4DAA-A9CF-28B00797D4DF}">
      <dsp:nvSpPr>
        <dsp:cNvPr id="0" name=""/>
        <dsp:cNvSpPr/>
      </dsp:nvSpPr>
      <dsp:spPr>
        <a:xfrm>
          <a:off x="3862027" y="1193365"/>
          <a:ext cx="839614" cy="839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54324D-1EA4-48E4-AB65-2DB90F798934}">
      <dsp:nvSpPr>
        <dsp:cNvPr id="0" name=""/>
        <dsp:cNvSpPr/>
      </dsp:nvSpPr>
      <dsp:spPr>
        <a:xfrm>
          <a:off x="3082385" y="2800627"/>
          <a:ext cx="23988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Stored directly on every ledger entry</a:t>
          </a:r>
        </a:p>
      </dsp:txBody>
      <dsp:txXfrm>
        <a:off x="3082385" y="2800627"/>
        <a:ext cx="2398898" cy="720000"/>
      </dsp:txXfrm>
    </dsp:sp>
    <dsp:sp modelId="{A2934A6F-A413-44AD-BB64-74759EFC38E3}">
      <dsp:nvSpPr>
        <dsp:cNvPr id="0" name=""/>
        <dsp:cNvSpPr/>
      </dsp:nvSpPr>
      <dsp:spPr>
        <a:xfrm>
          <a:off x="6368876" y="881509"/>
          <a:ext cx="1463328" cy="146332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798525-C324-4519-A525-5447B405F0D6}">
      <dsp:nvSpPr>
        <dsp:cNvPr id="0" name=""/>
        <dsp:cNvSpPr/>
      </dsp:nvSpPr>
      <dsp:spPr>
        <a:xfrm>
          <a:off x="6680733" y="1193365"/>
          <a:ext cx="839614" cy="839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C63167-9FC3-4C96-9157-B4C979DC94C3}">
      <dsp:nvSpPr>
        <dsp:cNvPr id="0" name=""/>
        <dsp:cNvSpPr/>
      </dsp:nvSpPr>
      <dsp:spPr>
        <a:xfrm>
          <a:off x="5901091" y="2800627"/>
          <a:ext cx="23988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Available in filters, reports, and views</a:t>
          </a:r>
        </a:p>
      </dsp:txBody>
      <dsp:txXfrm>
        <a:off x="5901091" y="2800627"/>
        <a:ext cx="2398898" cy="720000"/>
      </dsp:txXfrm>
    </dsp:sp>
    <dsp:sp modelId="{D48EFC5B-7142-4F6D-9B79-3B825B8CD25E}">
      <dsp:nvSpPr>
        <dsp:cNvPr id="0" name=""/>
        <dsp:cNvSpPr/>
      </dsp:nvSpPr>
      <dsp:spPr>
        <a:xfrm>
          <a:off x="9187581" y="881509"/>
          <a:ext cx="1463328" cy="146332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3D22E0-2CF0-46B9-B1F5-09893DD2A039}">
      <dsp:nvSpPr>
        <dsp:cNvPr id="0" name=""/>
        <dsp:cNvSpPr/>
      </dsp:nvSpPr>
      <dsp:spPr>
        <a:xfrm>
          <a:off x="9499438" y="1193365"/>
          <a:ext cx="839614" cy="839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A9988C-9550-49BB-92C8-F96F0A879EDD}">
      <dsp:nvSpPr>
        <dsp:cNvPr id="0" name=""/>
        <dsp:cNvSpPr/>
      </dsp:nvSpPr>
      <dsp:spPr>
        <a:xfrm>
          <a:off x="8719796" y="2800627"/>
          <a:ext cx="239889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Designed for the most frequently used categories</a:t>
          </a:r>
        </a:p>
      </dsp:txBody>
      <dsp:txXfrm>
        <a:off x="8719796" y="2800627"/>
        <a:ext cx="2398898"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86D06-5B07-4F13-B43D-734076D31A64}">
      <dsp:nvSpPr>
        <dsp:cNvPr id="0" name=""/>
        <dsp:cNvSpPr/>
      </dsp:nvSpPr>
      <dsp:spPr>
        <a:xfrm>
          <a:off x="0" y="0"/>
          <a:ext cx="11382375"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D2133-FA19-4B47-BC2F-C2800FA79E0A}">
      <dsp:nvSpPr>
        <dsp:cNvPr id="0" name=""/>
        <dsp:cNvSpPr/>
      </dsp:nvSpPr>
      <dsp:spPr>
        <a:xfrm>
          <a:off x="0" y="0"/>
          <a:ext cx="11382375" cy="110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Up to 6 additional Shortcut Dimensions available</a:t>
          </a:r>
        </a:p>
      </dsp:txBody>
      <dsp:txXfrm>
        <a:off x="0" y="0"/>
        <a:ext cx="11382375" cy="1100534"/>
      </dsp:txXfrm>
    </dsp:sp>
    <dsp:sp modelId="{B5DD950B-E18C-41D2-A9AA-A4F48E23081E}">
      <dsp:nvSpPr>
        <dsp:cNvPr id="0" name=""/>
        <dsp:cNvSpPr/>
      </dsp:nvSpPr>
      <dsp:spPr>
        <a:xfrm>
          <a:off x="0" y="1100534"/>
          <a:ext cx="11382375"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221418-5B0A-4E77-8AC9-329FAAEBF15F}">
      <dsp:nvSpPr>
        <dsp:cNvPr id="0" name=""/>
        <dsp:cNvSpPr/>
      </dsp:nvSpPr>
      <dsp:spPr>
        <a:xfrm>
          <a:off x="0" y="1100534"/>
          <a:ext cx="11382375" cy="110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Reporting needs are more detailed</a:t>
          </a:r>
        </a:p>
      </dsp:txBody>
      <dsp:txXfrm>
        <a:off x="0" y="1100534"/>
        <a:ext cx="11382375" cy="1100534"/>
      </dsp:txXfrm>
    </dsp:sp>
    <dsp:sp modelId="{1C4592C1-4BA9-48AA-83A3-6B9642810023}">
      <dsp:nvSpPr>
        <dsp:cNvPr id="0" name=""/>
        <dsp:cNvSpPr/>
      </dsp:nvSpPr>
      <dsp:spPr>
        <a:xfrm>
          <a:off x="0" y="2201068"/>
          <a:ext cx="11382375" cy="0"/>
        </a:xfrm>
        <a:prstGeom prst="lin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5D7EC-0F07-433B-80CD-AB62B9B9B22E}">
      <dsp:nvSpPr>
        <dsp:cNvPr id="0" name=""/>
        <dsp:cNvSpPr/>
      </dsp:nvSpPr>
      <dsp:spPr>
        <a:xfrm>
          <a:off x="0" y="2201068"/>
          <a:ext cx="11382375" cy="110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Not stored directly on ledger tables</a:t>
          </a:r>
        </a:p>
      </dsp:txBody>
      <dsp:txXfrm>
        <a:off x="0" y="2201068"/>
        <a:ext cx="11382375" cy="1100534"/>
      </dsp:txXfrm>
    </dsp:sp>
    <dsp:sp modelId="{C7D48D39-7C5A-46D3-BF46-054A91EC7733}">
      <dsp:nvSpPr>
        <dsp:cNvPr id="0" name=""/>
        <dsp:cNvSpPr/>
      </dsp:nvSpPr>
      <dsp:spPr>
        <a:xfrm>
          <a:off x="0" y="3301602"/>
          <a:ext cx="11382375"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670B95-2983-473D-8521-27D528AAD1E3}">
      <dsp:nvSpPr>
        <dsp:cNvPr id="0" name=""/>
        <dsp:cNvSpPr/>
      </dsp:nvSpPr>
      <dsp:spPr>
        <a:xfrm>
          <a:off x="0" y="3301602"/>
          <a:ext cx="11382375" cy="1100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Used across transactions and journals on subset of data </a:t>
          </a:r>
        </a:p>
      </dsp:txBody>
      <dsp:txXfrm>
        <a:off x="0" y="3301602"/>
        <a:ext cx="11382375" cy="11005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65191-6887-4CCB-A7B2-BFCFC58E7B4D}">
      <dsp:nvSpPr>
        <dsp:cNvPr id="0" name=""/>
        <dsp:cNvSpPr/>
      </dsp:nvSpPr>
      <dsp:spPr>
        <a:xfrm>
          <a:off x="1724982" y="437169"/>
          <a:ext cx="1241148" cy="12411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8AC326-93F3-437C-8E63-38ADD117CAE2}">
      <dsp:nvSpPr>
        <dsp:cNvPr id="0" name=""/>
        <dsp:cNvSpPr/>
      </dsp:nvSpPr>
      <dsp:spPr>
        <a:xfrm>
          <a:off x="966502" y="2052374"/>
          <a:ext cx="27581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1" kern="1200"/>
            <a:t>Standardized Dimension Values</a:t>
          </a:r>
          <a:br>
            <a:rPr lang="en-US" sz="1500" kern="1200"/>
          </a:br>
          <a:r>
            <a:rPr lang="en-US" sz="1500" kern="1200"/>
            <a:t>Use a consistent set of approved values. </a:t>
          </a:r>
        </a:p>
      </dsp:txBody>
      <dsp:txXfrm>
        <a:off x="966502" y="2052374"/>
        <a:ext cx="2758107" cy="720000"/>
      </dsp:txXfrm>
    </dsp:sp>
    <dsp:sp modelId="{2C29378B-516C-48ED-8ADB-3AAC58583921}">
      <dsp:nvSpPr>
        <dsp:cNvPr id="0" name=""/>
        <dsp:cNvSpPr/>
      </dsp:nvSpPr>
      <dsp:spPr>
        <a:xfrm>
          <a:off x="4965758" y="437169"/>
          <a:ext cx="1241148" cy="12411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ED881D-14B9-4A5A-9485-6B5510295022}">
      <dsp:nvSpPr>
        <dsp:cNvPr id="0" name=""/>
        <dsp:cNvSpPr/>
      </dsp:nvSpPr>
      <dsp:spPr>
        <a:xfrm>
          <a:off x="4207278" y="2052374"/>
          <a:ext cx="27581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1" kern="1200"/>
            <a:t>Required Dimensions</a:t>
          </a:r>
          <a:br>
            <a:rPr lang="en-US" sz="1500" kern="1200"/>
          </a:br>
          <a:r>
            <a:rPr lang="en-US" sz="1500" kern="1200"/>
            <a:t>Ensure key dimensions are mandatory where needed.</a:t>
          </a:r>
        </a:p>
      </dsp:txBody>
      <dsp:txXfrm>
        <a:off x="4207278" y="2052374"/>
        <a:ext cx="2758107" cy="720000"/>
      </dsp:txXfrm>
    </dsp:sp>
    <dsp:sp modelId="{09B90386-60F5-48D2-A9CF-720AFE7E3656}">
      <dsp:nvSpPr>
        <dsp:cNvPr id="0" name=""/>
        <dsp:cNvSpPr/>
      </dsp:nvSpPr>
      <dsp:spPr>
        <a:xfrm>
          <a:off x="1724982" y="3461900"/>
          <a:ext cx="1241148" cy="12411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4761D4-1782-477F-92D3-E95C8B5A573A}">
      <dsp:nvSpPr>
        <dsp:cNvPr id="0" name=""/>
        <dsp:cNvSpPr/>
      </dsp:nvSpPr>
      <dsp:spPr>
        <a:xfrm>
          <a:off x="966502" y="5077105"/>
          <a:ext cx="27581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1" kern="1200"/>
            <a:t>Clear Naming &amp; Governance</a:t>
          </a:r>
          <a:br>
            <a:rPr lang="en-US" sz="1500" kern="1200"/>
          </a:br>
          <a:r>
            <a:rPr lang="en-US" sz="1500" kern="1200"/>
            <a:t>Maintain consistent naming and usage rules.</a:t>
          </a:r>
        </a:p>
      </dsp:txBody>
      <dsp:txXfrm>
        <a:off x="966502" y="5077105"/>
        <a:ext cx="2758107" cy="720000"/>
      </dsp:txXfrm>
    </dsp:sp>
    <dsp:sp modelId="{FC0B86DD-1860-4F08-9937-E53FC206DF76}">
      <dsp:nvSpPr>
        <dsp:cNvPr id="0" name=""/>
        <dsp:cNvSpPr/>
      </dsp:nvSpPr>
      <dsp:spPr>
        <a:xfrm>
          <a:off x="4965758" y="3461900"/>
          <a:ext cx="1241148" cy="124114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C1C608-3B2E-4FF1-BBBB-18616894ABA4}">
      <dsp:nvSpPr>
        <dsp:cNvPr id="0" name=""/>
        <dsp:cNvSpPr/>
      </dsp:nvSpPr>
      <dsp:spPr>
        <a:xfrm>
          <a:off x="4207278" y="5077105"/>
          <a:ext cx="27581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b="1" kern="1200"/>
            <a:t>Reliable Reporting Structure</a:t>
          </a:r>
          <a:br>
            <a:rPr lang="en-US" sz="1500" kern="1200"/>
          </a:br>
          <a:r>
            <a:rPr lang="en-US" sz="1500" kern="1200"/>
            <a:t>Well-managed dimensions produce accurate reporting.</a:t>
          </a:r>
        </a:p>
      </dsp:txBody>
      <dsp:txXfrm>
        <a:off x="4207278" y="5077105"/>
        <a:ext cx="2758107"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B05D2-422D-44BC-96AE-B864F80741FE}">
      <dsp:nvSpPr>
        <dsp:cNvPr id="0" name=""/>
        <dsp:cNvSpPr/>
      </dsp:nvSpPr>
      <dsp:spPr>
        <a:xfrm>
          <a:off x="0" y="1015841"/>
          <a:ext cx="3201156" cy="203273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DE1F98A-1128-4C12-8C0E-18BE93F433D5}">
      <dsp:nvSpPr>
        <dsp:cNvPr id="0" name=""/>
        <dsp:cNvSpPr/>
      </dsp:nvSpPr>
      <dsp:spPr>
        <a:xfrm>
          <a:off x="355684" y="1353741"/>
          <a:ext cx="3201156" cy="203273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Automate G/L Posting</a:t>
          </a:r>
        </a:p>
      </dsp:txBody>
      <dsp:txXfrm>
        <a:off x="415221" y="1413278"/>
        <a:ext cx="3082082" cy="1913660"/>
      </dsp:txXfrm>
    </dsp:sp>
    <dsp:sp modelId="{5422391E-2DCC-4B15-9B8B-E58F99B0E1BD}">
      <dsp:nvSpPr>
        <dsp:cNvPr id="0" name=""/>
        <dsp:cNvSpPr/>
      </dsp:nvSpPr>
      <dsp:spPr>
        <a:xfrm>
          <a:off x="3912524" y="1015841"/>
          <a:ext cx="3201156" cy="203273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6D145F1-0EE5-47BD-9305-DA8890B43DC8}">
      <dsp:nvSpPr>
        <dsp:cNvPr id="0" name=""/>
        <dsp:cNvSpPr/>
      </dsp:nvSpPr>
      <dsp:spPr>
        <a:xfrm>
          <a:off x="4268208" y="1353741"/>
          <a:ext cx="3201156" cy="203273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Connect Subledgers to the G/L</a:t>
          </a:r>
        </a:p>
      </dsp:txBody>
      <dsp:txXfrm>
        <a:off x="4327745" y="1413278"/>
        <a:ext cx="3082082" cy="1913660"/>
      </dsp:txXfrm>
    </dsp:sp>
    <dsp:sp modelId="{71921448-EFCF-47CA-989C-458F3411969E}">
      <dsp:nvSpPr>
        <dsp:cNvPr id="0" name=""/>
        <dsp:cNvSpPr/>
      </dsp:nvSpPr>
      <dsp:spPr>
        <a:xfrm>
          <a:off x="7825048" y="1015841"/>
          <a:ext cx="3201156" cy="203273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156E455-123D-46B0-904F-128D83960FF2}">
      <dsp:nvSpPr>
        <dsp:cNvPr id="0" name=""/>
        <dsp:cNvSpPr/>
      </dsp:nvSpPr>
      <dsp:spPr>
        <a:xfrm>
          <a:off x="8180732" y="1353741"/>
          <a:ext cx="3201156" cy="203273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Ensure Consistent Financial Entries</a:t>
          </a:r>
        </a:p>
      </dsp:txBody>
      <dsp:txXfrm>
        <a:off x="8240269" y="1413278"/>
        <a:ext cx="3082082" cy="19136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FB6A8-E653-4BE2-AA9F-265F5793EF1C}" type="datetimeFigureOut">
              <a:rPr lang="en-US" smtClean="0"/>
              <a:t>5/14/2026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B6E09-0B74-42B5-A8BB-F69926A2525F}" type="slidenum">
              <a:rPr lang="en-US" smtClean="0"/>
              <a:t>‹#›</a:t>
            </a:fld>
            <a:endParaRPr lang="en-US"/>
          </a:p>
        </p:txBody>
      </p:sp>
    </p:spTree>
    <p:extLst>
      <p:ext uri="{BB962C8B-B14F-4D97-AF65-F5344CB8AC3E}">
        <p14:creationId xmlns:p14="http://schemas.microsoft.com/office/powerpoint/2010/main" val="197709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about adapting your thinking to take advantage of new features.</a:t>
            </a:r>
          </a:p>
          <a:p>
            <a:r>
              <a:rPr lang="en-US"/>
              <a:t>Moving Dynamics GP to Business Central often feels like losing something familiar.</a:t>
            </a:r>
          </a:p>
          <a:p>
            <a:r>
              <a:rPr lang="en-US"/>
              <a:t>The goal is not to recreate GP exactly.  It is to adapt the structure to gain flexibility and better reporting.</a:t>
            </a:r>
          </a:p>
        </p:txBody>
      </p:sp>
      <p:sp>
        <p:nvSpPr>
          <p:cNvPr id="4" name="Slide Number Placeholder 3"/>
          <p:cNvSpPr>
            <a:spLocks noGrp="1"/>
          </p:cNvSpPr>
          <p:nvPr>
            <p:ph type="sldNum" sz="quarter" idx="5"/>
          </p:nvPr>
        </p:nvSpPr>
        <p:spPr/>
        <p:txBody>
          <a:bodyPr/>
          <a:lstStyle/>
          <a:p>
            <a:fld id="{A5B16AFD-B74F-4412-B99B-840531B5CB2C}" type="slidenum">
              <a:rPr lang="en-US" smtClean="0"/>
              <a:t>6</a:t>
            </a:fld>
            <a:endParaRPr lang="en-US"/>
          </a:p>
        </p:txBody>
      </p:sp>
    </p:spTree>
    <p:extLst>
      <p:ext uri="{BB962C8B-B14F-4D97-AF65-F5344CB8AC3E}">
        <p14:creationId xmlns:p14="http://schemas.microsoft.com/office/powerpoint/2010/main" val="4063277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Posting groups act as the </a:t>
            </a:r>
            <a:r>
              <a:rPr lang="en-US" b="1"/>
              <a:t>bridge between operational transactions and the general ledger</a:t>
            </a:r>
            <a:r>
              <a:rPr lang="en-US"/>
              <a:t>. Instead of users selecting accounts manually, Business Central uses posting group setups to automatically determine where entries should post, ensuring consistency and reducing errors across purchasing, sales, inventory, and other modules.</a:t>
            </a:r>
          </a:p>
        </p:txBody>
      </p:sp>
      <p:sp>
        <p:nvSpPr>
          <p:cNvPr id="4" name="Slide Number Placeholder 3"/>
          <p:cNvSpPr>
            <a:spLocks noGrp="1"/>
          </p:cNvSpPr>
          <p:nvPr>
            <p:ph type="sldNum" sz="quarter" idx="5"/>
          </p:nvPr>
        </p:nvSpPr>
        <p:spPr/>
        <p:txBody>
          <a:bodyPr/>
          <a:lstStyle/>
          <a:p>
            <a:fld id="{A5B16AFD-B74F-4412-B99B-840531B5CB2C}" type="slidenum">
              <a:rPr lang="en-US" smtClean="0"/>
              <a:t>22</a:t>
            </a:fld>
            <a:endParaRPr lang="en-US"/>
          </a:p>
        </p:txBody>
      </p:sp>
    </p:spTree>
    <p:extLst>
      <p:ext uri="{BB962C8B-B14F-4D97-AF65-F5344CB8AC3E}">
        <p14:creationId xmlns:p14="http://schemas.microsoft.com/office/powerpoint/2010/main" val="4198779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GP we typically will set the default accounts in the Global Posting account. </a:t>
            </a:r>
          </a:p>
          <a:p>
            <a:endParaRPr lang="en-US"/>
          </a:p>
          <a:p>
            <a:r>
              <a:rPr lang="en-US"/>
              <a:t>We then have the option to setup accounts on the customer one at a time.</a:t>
            </a:r>
          </a:p>
          <a:p>
            <a:endParaRPr lang="en-US"/>
          </a:p>
          <a:p>
            <a:r>
              <a:rPr lang="en-US"/>
              <a:t>To apply different sets of accounts to different types of customer we will use Classes.</a:t>
            </a:r>
          </a:p>
          <a:p>
            <a:endParaRPr lang="en-US"/>
          </a:p>
          <a:p>
            <a:endParaRPr lang="en-US"/>
          </a:p>
        </p:txBody>
      </p:sp>
      <p:sp>
        <p:nvSpPr>
          <p:cNvPr id="4" name="Slide Number Placeholder 3"/>
          <p:cNvSpPr>
            <a:spLocks noGrp="1"/>
          </p:cNvSpPr>
          <p:nvPr>
            <p:ph type="sldNum" sz="quarter" idx="5"/>
          </p:nvPr>
        </p:nvSpPr>
        <p:spPr/>
        <p:txBody>
          <a:bodyPr/>
          <a:lstStyle/>
          <a:p>
            <a:fld id="{A5B16AFD-B74F-4412-B99B-840531B5CB2C}" type="slidenum">
              <a:rPr lang="en-US" smtClean="0"/>
              <a:t>23</a:t>
            </a:fld>
            <a:endParaRPr lang="en-US"/>
          </a:p>
        </p:txBody>
      </p:sp>
    </p:spTree>
    <p:extLst>
      <p:ext uri="{BB962C8B-B14F-4D97-AF65-F5344CB8AC3E}">
        <p14:creationId xmlns:p14="http://schemas.microsoft.com/office/powerpoint/2010/main" val="652082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review GP let’s look at how BC handles posting groups.  Think of posting groups as a </a:t>
            </a:r>
            <a:r>
              <a:rPr lang="en-US" b="1"/>
              <a:t>two-key system</a:t>
            </a:r>
            <a:r>
              <a:rPr lang="en-US"/>
              <a:t> that determines where financial entries go. The </a:t>
            </a:r>
            <a:r>
              <a:rPr lang="en-US" b="1"/>
              <a:t>General Business Posting Group describes the type of customer or vendor</a:t>
            </a:r>
            <a:r>
              <a:rPr lang="en-US"/>
              <a:t>, while the </a:t>
            </a:r>
            <a:r>
              <a:rPr lang="en-US" b="1"/>
              <a:t>General Product Posting Group describes the type of item or service</a:t>
            </a:r>
            <a:r>
              <a:rPr lang="en-US"/>
              <a:t>. Business Central then looks at the </a:t>
            </a:r>
            <a:r>
              <a:rPr lang="en-US" b="1"/>
              <a:t>General Posting Setup table</a:t>
            </a:r>
            <a:r>
              <a:rPr lang="en-US"/>
              <a:t>, where those two values intersect, to determine which general ledger accounts should be used during posting.</a:t>
            </a:r>
          </a:p>
          <a:p>
            <a:r>
              <a:rPr lang="en-US"/>
              <a:t>This is conceptually similar to Dynamics GP posting accounts, but Business Central separates the setup into </a:t>
            </a:r>
            <a:r>
              <a:rPr lang="en-US" b="1"/>
              <a:t>who and what</a:t>
            </a:r>
            <a:r>
              <a:rPr lang="en-US"/>
              <a:t>, giving organizations more flexibility and control over financial posting.</a:t>
            </a:r>
          </a:p>
          <a:p>
            <a:endParaRPr lang="en-US"/>
          </a:p>
        </p:txBody>
      </p:sp>
      <p:sp>
        <p:nvSpPr>
          <p:cNvPr id="4" name="Slide Number Placeholder 3"/>
          <p:cNvSpPr>
            <a:spLocks noGrp="1"/>
          </p:cNvSpPr>
          <p:nvPr>
            <p:ph type="sldNum" sz="quarter" idx="5"/>
          </p:nvPr>
        </p:nvSpPr>
        <p:spPr/>
        <p:txBody>
          <a:bodyPr/>
          <a:lstStyle/>
          <a:p>
            <a:fld id="{A5B16AFD-B74F-4412-B99B-840531B5CB2C}" type="slidenum">
              <a:rPr lang="en-US" smtClean="0"/>
              <a:t>24</a:t>
            </a:fld>
            <a:endParaRPr lang="en-US"/>
          </a:p>
        </p:txBody>
      </p:sp>
    </p:spTree>
    <p:extLst>
      <p:ext uri="{BB962C8B-B14F-4D97-AF65-F5344CB8AC3E}">
        <p14:creationId xmlns:p14="http://schemas.microsoft.com/office/powerpoint/2010/main" val="3616668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a:solidFill>
                  <a:schemeClr val="tx1"/>
                </a:solidFill>
                <a:effectLst/>
                <a:latin typeface="+mn-lt"/>
                <a:ea typeface="+mn-ea"/>
                <a:cs typeface="+mn-cs"/>
              </a:rPr>
              <a:t>Customer Posting Groups</a:t>
            </a:r>
            <a:endParaRPr lang="en-US" sz="1200" b="1"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Select the</a:t>
            </a:r>
            <a:r>
              <a:rPr lang="en-US" sz="1200" b="1" i="0" kern="1200">
                <a:solidFill>
                  <a:schemeClr val="tx1"/>
                </a:solidFill>
                <a:effectLst/>
                <a:latin typeface="+mn-lt"/>
                <a:ea typeface="+mn-ea"/>
                <a:cs typeface="+mn-cs"/>
              </a:rPr>
              <a:t> Customer Posting Groups</a:t>
            </a:r>
            <a:r>
              <a:rPr lang="en-US" sz="1200" b="0" i="0" kern="1200">
                <a:solidFill>
                  <a:schemeClr val="tx1"/>
                </a:solidFill>
                <a:effectLst/>
                <a:latin typeface="+mn-lt"/>
                <a:ea typeface="+mn-ea"/>
                <a:cs typeface="+mn-cs"/>
              </a:rPr>
              <a:t> window to define the Business and Product Posting Groups you utilize when posting receivables.</a:t>
            </a:r>
          </a:p>
          <a:p>
            <a:r>
              <a:rPr lang="en-US" sz="1200" b="1" i="1" kern="1200">
                <a:solidFill>
                  <a:schemeClr val="tx1"/>
                </a:solidFill>
                <a:effectLst/>
                <a:latin typeface="+mn-lt"/>
                <a:ea typeface="+mn-ea"/>
                <a:cs typeface="+mn-cs"/>
              </a:rPr>
              <a:t>       Vendor Posting Groups</a:t>
            </a:r>
            <a:endParaRPr lang="en-US" sz="1200" b="1"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Select the</a:t>
            </a:r>
            <a:r>
              <a:rPr lang="en-US" sz="1200" b="1" i="0" kern="1200">
                <a:solidFill>
                  <a:schemeClr val="tx1"/>
                </a:solidFill>
                <a:effectLst/>
                <a:latin typeface="+mn-lt"/>
                <a:ea typeface="+mn-ea"/>
                <a:cs typeface="+mn-cs"/>
              </a:rPr>
              <a:t> Vendor Posting Groups</a:t>
            </a:r>
            <a:r>
              <a:rPr lang="en-US" sz="1200" b="0" i="0" kern="1200">
                <a:solidFill>
                  <a:schemeClr val="tx1"/>
                </a:solidFill>
                <a:effectLst/>
                <a:latin typeface="+mn-lt"/>
                <a:ea typeface="+mn-ea"/>
                <a:cs typeface="+mn-cs"/>
              </a:rPr>
              <a:t> window to define the Business and Product Posting Groups you utilize when posting payables, service charges, or payment discounts.</a:t>
            </a:r>
          </a:p>
          <a:p>
            <a:r>
              <a:rPr lang="en-US" sz="1200" b="1" i="1" kern="1200">
                <a:solidFill>
                  <a:schemeClr val="tx1"/>
                </a:solidFill>
                <a:effectLst/>
                <a:latin typeface="+mn-lt"/>
                <a:ea typeface="+mn-ea"/>
                <a:cs typeface="+mn-cs"/>
              </a:rPr>
              <a:t>       Inventory Posting Groups</a:t>
            </a:r>
            <a:endParaRPr lang="en-US" sz="1200" b="1"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Select the</a:t>
            </a:r>
            <a:r>
              <a:rPr lang="en-US" sz="1200" b="1" i="0" kern="1200">
                <a:solidFill>
                  <a:schemeClr val="tx1"/>
                </a:solidFill>
                <a:effectLst/>
                <a:latin typeface="+mn-lt"/>
                <a:ea typeface="+mn-ea"/>
                <a:cs typeface="+mn-cs"/>
              </a:rPr>
              <a:t> Inventory Posting Groups</a:t>
            </a:r>
            <a:r>
              <a:rPr lang="en-US" sz="1200" b="0" i="0" kern="1200">
                <a:solidFill>
                  <a:schemeClr val="tx1"/>
                </a:solidFill>
                <a:effectLst/>
                <a:latin typeface="+mn-lt"/>
                <a:ea typeface="+mn-ea"/>
                <a:cs typeface="+mn-cs"/>
              </a:rPr>
              <a:t> window to define balance sheet inventory accounts and separate items by group.</a:t>
            </a:r>
          </a:p>
          <a:p>
            <a:r>
              <a:rPr lang="en-US" sz="1200" b="1" i="1" kern="1200">
                <a:solidFill>
                  <a:schemeClr val="tx1"/>
                </a:solidFill>
                <a:effectLst/>
                <a:latin typeface="+mn-lt"/>
                <a:ea typeface="+mn-ea"/>
                <a:cs typeface="+mn-cs"/>
              </a:rPr>
              <a:t>       Bank Account Posting Groups</a:t>
            </a:r>
            <a:endParaRPr lang="en-US" sz="1200" b="1"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Select the</a:t>
            </a:r>
            <a:r>
              <a:rPr lang="en-US" sz="1200" b="1" i="0" kern="1200">
                <a:solidFill>
                  <a:schemeClr val="tx1"/>
                </a:solidFill>
                <a:effectLst/>
                <a:latin typeface="+mn-lt"/>
                <a:ea typeface="+mn-ea"/>
                <a:cs typeface="+mn-cs"/>
              </a:rPr>
              <a:t> Bank Account Posting Groups</a:t>
            </a:r>
            <a:r>
              <a:rPr lang="en-US" sz="1200" b="0" i="0" kern="1200">
                <a:solidFill>
                  <a:schemeClr val="tx1"/>
                </a:solidFill>
                <a:effectLst/>
                <a:latin typeface="+mn-lt"/>
                <a:ea typeface="+mn-ea"/>
                <a:cs typeface="+mn-cs"/>
              </a:rPr>
              <a:t> window to define accounts for bank accounts so you can follow transactions.</a:t>
            </a:r>
          </a:p>
          <a:p>
            <a:r>
              <a:rPr lang="en-US" sz="1200" b="1" i="1" kern="1200">
                <a:solidFill>
                  <a:schemeClr val="tx1"/>
                </a:solidFill>
                <a:effectLst/>
                <a:latin typeface="+mn-lt"/>
                <a:ea typeface="+mn-ea"/>
                <a:cs typeface="+mn-cs"/>
              </a:rPr>
              <a:t>       Fixed Assets Posting Groups</a:t>
            </a:r>
            <a:endParaRPr lang="en-US" sz="1200" b="1"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Select the</a:t>
            </a:r>
            <a:r>
              <a:rPr lang="en-US" sz="1200" b="1" i="0" kern="1200">
                <a:solidFill>
                  <a:schemeClr val="tx1"/>
                </a:solidFill>
                <a:effectLst/>
                <a:latin typeface="+mn-lt"/>
                <a:ea typeface="+mn-ea"/>
                <a:cs typeface="+mn-cs"/>
              </a:rPr>
              <a:t> FA Posting Groups</a:t>
            </a:r>
            <a:r>
              <a:rPr lang="en-US" sz="1200" b="0" i="0" kern="1200">
                <a:solidFill>
                  <a:schemeClr val="tx1"/>
                </a:solidFill>
                <a:effectLst/>
                <a:latin typeface="+mn-lt"/>
                <a:ea typeface="+mn-ea"/>
                <a:cs typeface="+mn-cs"/>
              </a:rPr>
              <a:t> window to define accounts for each type of cost or expense.</a:t>
            </a:r>
          </a:p>
          <a:p>
            <a:endParaRPr lang="en-US"/>
          </a:p>
        </p:txBody>
      </p:sp>
      <p:sp>
        <p:nvSpPr>
          <p:cNvPr id="4" name="Slide Number Placeholder 3"/>
          <p:cNvSpPr>
            <a:spLocks noGrp="1"/>
          </p:cNvSpPr>
          <p:nvPr>
            <p:ph type="sldNum" sz="quarter" idx="5"/>
          </p:nvPr>
        </p:nvSpPr>
        <p:spPr/>
        <p:txBody>
          <a:bodyPr/>
          <a:lstStyle/>
          <a:p>
            <a:fld id="{2ACB6E09-0B74-42B5-A8BB-F69926A2525F}" type="slidenum">
              <a:rPr lang="en-US" smtClean="0"/>
              <a:t>29</a:t>
            </a:fld>
            <a:endParaRPr lang="en-US"/>
          </a:p>
        </p:txBody>
      </p:sp>
    </p:spTree>
    <p:extLst>
      <p:ext uri="{BB962C8B-B14F-4D97-AF65-F5344CB8AC3E}">
        <p14:creationId xmlns:p14="http://schemas.microsoft.com/office/powerpoint/2010/main" val="2681743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124C9-0055-E1C8-4B23-56F48C5A6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53889-3364-3542-CC2E-6E691B14E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89E4C-D811-43F2-292D-79AF6646F8B3}"/>
              </a:ext>
            </a:extLst>
          </p:cNvPr>
          <p:cNvSpPr>
            <a:spLocks noGrp="1"/>
          </p:cNvSpPr>
          <p:nvPr>
            <p:ph type="body" idx="1"/>
          </p:nvPr>
        </p:nvSpPr>
        <p:spPr/>
        <p:txBody>
          <a:bodyPr/>
          <a:lstStyle/>
          <a:p>
            <a:r>
              <a:rPr lang="en-US" sz="1200" b="1" i="1" kern="1200">
                <a:solidFill>
                  <a:schemeClr val="tx1"/>
                </a:solidFill>
                <a:effectLst/>
                <a:latin typeface="+mn-lt"/>
                <a:ea typeface="+mn-ea"/>
                <a:cs typeface="+mn-cs"/>
              </a:rPr>
              <a:t>Tax Business Posting Groups</a:t>
            </a:r>
            <a:endParaRPr lang="en-US" sz="1200" b="1"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Select the </a:t>
            </a:r>
            <a:r>
              <a:rPr lang="en-US" sz="1200" b="1" i="0" kern="1200">
                <a:solidFill>
                  <a:schemeClr val="tx1"/>
                </a:solidFill>
                <a:effectLst/>
                <a:latin typeface="+mn-lt"/>
                <a:ea typeface="+mn-ea"/>
                <a:cs typeface="+mn-cs"/>
              </a:rPr>
              <a:t>Tax Business Posting Groups</a:t>
            </a:r>
            <a:r>
              <a:rPr lang="en-US" sz="1200" b="0" i="0" kern="1200">
                <a:solidFill>
                  <a:schemeClr val="tx1"/>
                </a:solidFill>
                <a:effectLst/>
                <a:latin typeface="+mn-lt"/>
                <a:ea typeface="+mn-ea"/>
                <a:cs typeface="+mn-cs"/>
              </a:rPr>
              <a:t> window to calculate sales tax for buyers and sellers based on each one’s geographical location and local regulations.</a:t>
            </a:r>
          </a:p>
          <a:p>
            <a:r>
              <a:rPr lang="en-US" sz="1200" b="1" i="1" kern="1200">
                <a:solidFill>
                  <a:schemeClr val="tx1"/>
                </a:solidFill>
                <a:effectLst/>
                <a:latin typeface="+mn-lt"/>
                <a:ea typeface="+mn-ea"/>
                <a:cs typeface="+mn-cs"/>
              </a:rPr>
              <a:t>       Tax Product Posting Groups</a:t>
            </a:r>
            <a:endParaRPr lang="en-US" sz="1200" b="1"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Select the </a:t>
            </a:r>
            <a:r>
              <a:rPr lang="en-US" sz="1200" b="1" i="0" kern="1200">
                <a:solidFill>
                  <a:schemeClr val="tx1"/>
                </a:solidFill>
                <a:effectLst/>
                <a:latin typeface="+mn-lt"/>
                <a:ea typeface="+mn-ea"/>
                <a:cs typeface="+mn-cs"/>
              </a:rPr>
              <a:t>Tax Product Posting Groups</a:t>
            </a:r>
            <a:r>
              <a:rPr lang="en-US" sz="1200" b="0" i="0" kern="1200">
                <a:solidFill>
                  <a:schemeClr val="tx1"/>
                </a:solidFill>
                <a:effectLst/>
                <a:latin typeface="+mn-lt"/>
                <a:ea typeface="+mn-ea"/>
                <a:cs typeface="+mn-cs"/>
              </a:rPr>
              <a:t> window to calculate sales tax for the products you buy and sell.</a:t>
            </a:r>
          </a:p>
          <a:p>
            <a:r>
              <a:rPr lang="en-US" sz="1200" b="1" i="1" kern="1200">
                <a:solidFill>
                  <a:schemeClr val="tx1"/>
                </a:solidFill>
                <a:effectLst/>
                <a:latin typeface="+mn-lt"/>
                <a:ea typeface="+mn-ea"/>
                <a:cs typeface="+mn-cs"/>
              </a:rPr>
              <a:t>       Tax Posting Setup</a:t>
            </a:r>
            <a:endParaRPr lang="en-US" sz="1200" b="1"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Select the </a:t>
            </a:r>
            <a:r>
              <a:rPr lang="en-US" sz="1200" b="1" i="0" kern="1200">
                <a:solidFill>
                  <a:schemeClr val="tx1"/>
                </a:solidFill>
                <a:effectLst/>
                <a:latin typeface="+mn-lt"/>
                <a:ea typeface="+mn-ea"/>
                <a:cs typeface="+mn-cs"/>
              </a:rPr>
              <a:t>Tax Posting Setup</a:t>
            </a:r>
            <a:r>
              <a:rPr lang="en-US" sz="1200" b="0" i="0" kern="1200">
                <a:solidFill>
                  <a:schemeClr val="tx1"/>
                </a:solidFill>
                <a:effectLst/>
                <a:latin typeface="+mn-lt"/>
                <a:ea typeface="+mn-ea"/>
                <a:cs typeface="+mn-cs"/>
              </a:rPr>
              <a:t> window to combine groups of businesses and products and thus relevant accounts.</a:t>
            </a:r>
          </a:p>
        </p:txBody>
      </p:sp>
      <p:sp>
        <p:nvSpPr>
          <p:cNvPr id="4" name="Slide Number Placeholder 3">
            <a:extLst>
              <a:ext uri="{FF2B5EF4-FFF2-40B4-BE49-F238E27FC236}">
                <a16:creationId xmlns:a16="http://schemas.microsoft.com/office/drawing/2014/main" id="{BA6BBF63-6BD3-FFDC-916B-2EF9A1881733}"/>
              </a:ext>
            </a:extLst>
          </p:cNvPr>
          <p:cNvSpPr>
            <a:spLocks noGrp="1"/>
          </p:cNvSpPr>
          <p:nvPr>
            <p:ph type="sldNum" sz="quarter" idx="5"/>
          </p:nvPr>
        </p:nvSpPr>
        <p:spPr/>
        <p:txBody>
          <a:bodyPr/>
          <a:lstStyle/>
          <a:p>
            <a:fld id="{2ACB6E09-0B74-42B5-A8BB-F69926A2525F}" type="slidenum">
              <a:rPr lang="en-US" smtClean="0"/>
              <a:t>30</a:t>
            </a:fld>
            <a:endParaRPr lang="en-US"/>
          </a:p>
        </p:txBody>
      </p:sp>
    </p:spTree>
    <p:extLst>
      <p:ext uri="{BB962C8B-B14F-4D97-AF65-F5344CB8AC3E}">
        <p14:creationId xmlns:p14="http://schemas.microsoft.com/office/powerpoint/2010/main" val="2616110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Business Central, dimensions provide the </a:t>
            </a:r>
            <a:r>
              <a:rPr lang="en-US" b="1"/>
              <a:t>context for financial transactions</a:t>
            </a:r>
            <a:r>
              <a:rPr lang="en-US"/>
              <a:t>. If they are not applied consistently, reports that rely on those dimensions will produce </a:t>
            </a:r>
            <a:r>
              <a:rPr lang="en-US" b="1"/>
              <a:t>incomplete or misleading results</a:t>
            </a:r>
            <a:r>
              <a:rPr lang="en-US"/>
              <a:t>.</a:t>
            </a:r>
          </a:p>
          <a:p>
            <a:r>
              <a:rPr lang="en-US"/>
              <a:t>Common issues include:</a:t>
            </a:r>
          </a:p>
          <a:p>
            <a:r>
              <a:rPr lang="en-US"/>
              <a:t>• Missing dimension values</a:t>
            </a:r>
            <a:br>
              <a:rPr lang="en-US"/>
            </a:br>
            <a:r>
              <a:rPr lang="en-US"/>
              <a:t>• Multiple values representing the same concept</a:t>
            </a:r>
            <a:br>
              <a:rPr lang="en-US"/>
            </a:br>
            <a:r>
              <a:rPr lang="en-US"/>
              <a:t>• Optional dimensions that should be required</a:t>
            </a:r>
            <a:br>
              <a:rPr lang="en-US"/>
            </a:br>
            <a:r>
              <a:rPr lang="en-US"/>
              <a:t>• Inconsistent naming conventions</a:t>
            </a:r>
          </a:p>
          <a:p>
            <a:r>
              <a:rPr lang="en-US"/>
              <a:t>When this occurs, the data may technically exist in the ledger, but </a:t>
            </a:r>
            <a:r>
              <a:rPr lang="en-US" b="1"/>
              <a:t>the reporting layer cannot group or interpret it correctly</a:t>
            </a:r>
            <a:r>
              <a:rPr lang="en-US"/>
              <a:t>.</a:t>
            </a:r>
          </a:p>
          <a:p>
            <a:endParaRPr lang="en-US"/>
          </a:p>
          <a:p>
            <a:r>
              <a:rPr lang="en-US"/>
              <a:t>“Financial Reports tell you </a:t>
            </a:r>
            <a:r>
              <a:rPr lang="en-US" i="1"/>
              <a:t>how the business is performing.</a:t>
            </a:r>
            <a:br>
              <a:rPr lang="en-US"/>
            </a:br>
            <a:r>
              <a:rPr lang="en-US"/>
              <a:t>Built-in Reports show you </a:t>
            </a:r>
            <a:r>
              <a:rPr lang="en-US" i="1"/>
              <a:t>what makes up those numbers.</a:t>
            </a:r>
            <a:r>
              <a:rPr lang="en-US"/>
              <a:t>”</a:t>
            </a:r>
          </a:p>
          <a:p>
            <a:endParaRPr lang="en-US"/>
          </a:p>
          <a:p>
            <a:r>
              <a:rPr lang="en-US"/>
              <a:t>“Financial Reports are what you run.</a:t>
            </a:r>
            <a:br>
              <a:rPr lang="en-US"/>
            </a:br>
            <a:r>
              <a:rPr lang="en-US"/>
              <a:t>Account Schedules are what you build.”</a:t>
            </a:r>
          </a:p>
        </p:txBody>
      </p:sp>
      <p:sp>
        <p:nvSpPr>
          <p:cNvPr id="4" name="Slide Number Placeholder 3"/>
          <p:cNvSpPr>
            <a:spLocks noGrp="1"/>
          </p:cNvSpPr>
          <p:nvPr>
            <p:ph type="sldNum" sz="quarter" idx="5"/>
          </p:nvPr>
        </p:nvSpPr>
        <p:spPr/>
        <p:txBody>
          <a:bodyPr/>
          <a:lstStyle/>
          <a:p>
            <a:fld id="{A5B16AFD-B74F-4412-B99B-840531B5CB2C}" type="slidenum">
              <a:rPr lang="en-US" smtClean="0"/>
              <a:t>32</a:t>
            </a:fld>
            <a:endParaRPr lang="en-US"/>
          </a:p>
        </p:txBody>
      </p:sp>
    </p:spTree>
    <p:extLst>
      <p:ext uri="{BB962C8B-B14F-4D97-AF65-F5344CB8AC3E}">
        <p14:creationId xmlns:p14="http://schemas.microsoft.com/office/powerpoint/2010/main" val="1444299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Problems introduced:</a:t>
            </a:r>
          </a:p>
          <a:p>
            <a:r>
              <a:rPr lang="en-US"/>
              <a:t>• </a:t>
            </a:r>
            <a:r>
              <a:rPr lang="en-US" b="1"/>
              <a:t>Ops vs OPS</a:t>
            </a:r>
            <a:r>
              <a:rPr lang="en-US"/>
              <a:t> – two different values</a:t>
            </a:r>
            <a:br>
              <a:rPr lang="en-US"/>
            </a:br>
            <a:r>
              <a:rPr lang="en-US"/>
              <a:t>• </a:t>
            </a:r>
            <a:r>
              <a:rPr lang="en-US" b="1"/>
              <a:t>Sales Dept vs SALES</a:t>
            </a:r>
            <a:r>
              <a:rPr lang="en-US"/>
              <a:t> – inconsistent naming</a:t>
            </a:r>
            <a:br>
              <a:rPr lang="en-US"/>
            </a:br>
            <a:r>
              <a:rPr lang="en-US"/>
              <a:t>• </a:t>
            </a:r>
            <a:r>
              <a:rPr lang="en-US" b="1"/>
              <a:t>Blank dimension values</a:t>
            </a:r>
            <a:r>
              <a:rPr lang="en-US"/>
              <a:t> – missing data</a:t>
            </a:r>
          </a:p>
          <a:p>
            <a:endParaRPr lang="en-US"/>
          </a:p>
          <a:p>
            <a:r>
              <a:rPr lang="en-US"/>
              <a:t>Why this happens:</a:t>
            </a:r>
          </a:p>
          <a:p>
            <a:r>
              <a:rPr lang="en-US"/>
              <a:t>Unlike GP segments, which are embedded into the </a:t>
            </a:r>
            <a:r>
              <a:rPr lang="en-US" b="1"/>
              <a:t>account structure itself</a:t>
            </a:r>
            <a:r>
              <a:rPr lang="en-US"/>
              <a:t>, BC dimensions are </a:t>
            </a:r>
            <a:r>
              <a:rPr lang="en-US" b="1"/>
              <a:t>applied to transactions</a:t>
            </a:r>
            <a:r>
              <a:rPr lang="en-US"/>
              <a:t>. If users apply them inconsistently—or not at all—reports cannot properly group the data.</a:t>
            </a:r>
          </a:p>
          <a:p>
            <a:r>
              <a:rPr lang="en-US"/>
              <a:t>This is why </a:t>
            </a:r>
            <a:r>
              <a:rPr lang="en-US" b="1"/>
              <a:t>dimension governance is critical</a:t>
            </a:r>
            <a:r>
              <a:rPr lang="en-US"/>
              <a:t>.</a:t>
            </a:r>
          </a:p>
          <a:p>
            <a:endParaRPr lang="en-US"/>
          </a:p>
        </p:txBody>
      </p:sp>
      <p:sp>
        <p:nvSpPr>
          <p:cNvPr id="4" name="Slide Number Placeholder 3"/>
          <p:cNvSpPr>
            <a:spLocks noGrp="1"/>
          </p:cNvSpPr>
          <p:nvPr>
            <p:ph type="sldNum" sz="quarter" idx="5"/>
          </p:nvPr>
        </p:nvSpPr>
        <p:spPr/>
        <p:txBody>
          <a:bodyPr/>
          <a:lstStyle/>
          <a:p>
            <a:fld id="{A5B16AFD-B74F-4412-B99B-840531B5CB2C}" type="slidenum">
              <a:rPr lang="en-US" smtClean="0"/>
              <a:t>35</a:t>
            </a:fld>
            <a:endParaRPr lang="en-US"/>
          </a:p>
        </p:txBody>
      </p:sp>
    </p:spTree>
    <p:extLst>
      <p:ext uri="{BB962C8B-B14F-4D97-AF65-F5344CB8AC3E}">
        <p14:creationId xmlns:p14="http://schemas.microsoft.com/office/powerpoint/2010/main" val="259668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Reporting tied directly to segment position</a:t>
            </a:r>
          </a:p>
          <a:p>
            <a:endParaRPr lang="en-US"/>
          </a:p>
          <a:p>
            <a:r>
              <a:rPr lang="en-US"/>
              <a:t>Problems we have seen in the past:</a:t>
            </a:r>
          </a:p>
          <a:p>
            <a:pPr marL="228600" indent="-228600">
              <a:buAutoNum type="arabicPeriod"/>
            </a:pPr>
            <a:r>
              <a:rPr lang="en-US"/>
              <a:t>If you add a new segment then you need to complete an entire project to update your Chart of Accounts.</a:t>
            </a:r>
          </a:p>
          <a:p>
            <a:pPr marL="228600" indent="-228600">
              <a:buAutoNum type="arabicPeriod"/>
            </a:pPr>
            <a:r>
              <a:rPr lang="en-US"/>
              <a:t>If you add a new account and it doesn’t already exist then you need to manually add the account for the system to report to it.</a:t>
            </a:r>
          </a:p>
          <a:p>
            <a:pPr marL="228600" indent="-228600">
              <a:buAutoNum type="arabicPeriod"/>
            </a:pPr>
            <a:endParaRPr lang="en-US"/>
          </a:p>
          <a:p>
            <a:pPr marL="0" indent="0">
              <a:buNone/>
            </a:pPr>
            <a:r>
              <a:rPr lang="en-US"/>
              <a:t>These make changing  COA structure later to be a painful and costly process.</a:t>
            </a:r>
          </a:p>
        </p:txBody>
      </p:sp>
      <p:sp>
        <p:nvSpPr>
          <p:cNvPr id="4" name="Slide Number Placeholder 3"/>
          <p:cNvSpPr>
            <a:spLocks noGrp="1"/>
          </p:cNvSpPr>
          <p:nvPr>
            <p:ph type="sldNum" sz="quarter" idx="5"/>
          </p:nvPr>
        </p:nvSpPr>
        <p:spPr/>
        <p:txBody>
          <a:bodyPr/>
          <a:lstStyle/>
          <a:p>
            <a:fld id="{A5B16AFD-B74F-4412-B99B-840531B5CB2C}" type="slidenum">
              <a:rPr lang="en-US" smtClean="0"/>
              <a:t>8</a:t>
            </a:fld>
            <a:endParaRPr lang="en-US"/>
          </a:p>
        </p:txBody>
      </p:sp>
    </p:spTree>
    <p:extLst>
      <p:ext uri="{BB962C8B-B14F-4D97-AF65-F5344CB8AC3E}">
        <p14:creationId xmlns:p14="http://schemas.microsoft.com/office/powerpoint/2010/main" val="364570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Posting (journals can post lines to these accounts)</a:t>
            </a:r>
          </a:p>
          <a:p>
            <a:r>
              <a:rPr lang="en-US"/>
              <a:t>Heading (defines an overall heading in the chart of accounts)</a:t>
            </a:r>
          </a:p>
          <a:p>
            <a:r>
              <a:rPr lang="en-US"/>
              <a:t>Total (defines a formula for a subtotal in the chart of accounts)</a:t>
            </a:r>
          </a:p>
          <a:p>
            <a:r>
              <a:rPr lang="en-US"/>
              <a:t>Begin-Total (defines a beginning heading for a subtotal in the chart of accounts. All subsequent lines until an End-Total line are indented)</a:t>
            </a:r>
          </a:p>
          <a:p>
            <a:r>
              <a:rPr lang="en-US"/>
              <a:t>End-Total (defines an ending heading for a subtotal and the formula for it in the chart of accounts. All subsequent lines after this End-Total line are outdented)</a:t>
            </a:r>
          </a:p>
          <a:p>
            <a:endParaRPr lang="en-US"/>
          </a:p>
        </p:txBody>
      </p:sp>
      <p:sp>
        <p:nvSpPr>
          <p:cNvPr id="4" name="Slide Number Placeholder 3"/>
          <p:cNvSpPr>
            <a:spLocks noGrp="1"/>
          </p:cNvSpPr>
          <p:nvPr>
            <p:ph type="sldNum" sz="quarter" idx="5"/>
          </p:nvPr>
        </p:nvSpPr>
        <p:spPr/>
        <p:txBody>
          <a:bodyPr/>
          <a:lstStyle/>
          <a:p>
            <a:fld id="{A5B16AFD-B74F-4412-B99B-840531B5CB2C}" type="slidenum">
              <a:rPr lang="en-US" smtClean="0"/>
              <a:t>12</a:t>
            </a:fld>
            <a:endParaRPr lang="en-US"/>
          </a:p>
        </p:txBody>
      </p:sp>
    </p:spTree>
    <p:extLst>
      <p:ext uri="{BB962C8B-B14F-4D97-AF65-F5344CB8AC3E}">
        <p14:creationId xmlns:p14="http://schemas.microsoft.com/office/powerpoint/2010/main" val="183647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Balance statement in COA.</a:t>
            </a:r>
          </a:p>
          <a:p>
            <a:r>
              <a:rPr lang="en-US" dirty="0"/>
              <a:t>Groups of 50 between groupings to have room to grow.</a:t>
            </a:r>
          </a:p>
          <a:p>
            <a:endParaRPr lang="en-US" dirty="0"/>
          </a:p>
          <a:p>
            <a:endParaRPr lang="en-US" dirty="0"/>
          </a:p>
        </p:txBody>
      </p:sp>
      <p:sp>
        <p:nvSpPr>
          <p:cNvPr id="4" name="Slide Number Placeholder 3"/>
          <p:cNvSpPr>
            <a:spLocks noGrp="1"/>
          </p:cNvSpPr>
          <p:nvPr>
            <p:ph type="sldNum" sz="quarter" idx="5"/>
          </p:nvPr>
        </p:nvSpPr>
        <p:spPr/>
        <p:txBody>
          <a:bodyPr/>
          <a:lstStyle/>
          <a:p>
            <a:fld id="{2ACB6E09-0B74-42B5-A8BB-F69926A2525F}" type="slidenum">
              <a:rPr lang="en-US" smtClean="0"/>
              <a:t>13</a:t>
            </a:fld>
            <a:endParaRPr lang="en-US"/>
          </a:p>
        </p:txBody>
      </p:sp>
    </p:spTree>
    <p:extLst>
      <p:ext uri="{BB962C8B-B14F-4D97-AF65-F5344CB8AC3E}">
        <p14:creationId xmlns:p14="http://schemas.microsoft.com/office/powerpoint/2010/main" val="2136270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same expense account, but reported by department, location, or project”</a:t>
            </a:r>
          </a:p>
        </p:txBody>
      </p:sp>
      <p:sp>
        <p:nvSpPr>
          <p:cNvPr id="4" name="Slide Number Placeholder 3"/>
          <p:cNvSpPr>
            <a:spLocks noGrp="1"/>
          </p:cNvSpPr>
          <p:nvPr>
            <p:ph type="sldNum" sz="quarter" idx="5"/>
          </p:nvPr>
        </p:nvSpPr>
        <p:spPr/>
        <p:txBody>
          <a:bodyPr/>
          <a:lstStyle/>
          <a:p>
            <a:fld id="{A5B16AFD-B74F-4412-B99B-840531B5CB2C}" type="slidenum">
              <a:rPr lang="en-US" smtClean="0"/>
              <a:t>15</a:t>
            </a:fld>
            <a:endParaRPr lang="en-US"/>
          </a:p>
        </p:txBody>
      </p:sp>
    </p:spTree>
    <p:extLst>
      <p:ext uri="{BB962C8B-B14F-4D97-AF65-F5344CB8AC3E}">
        <p14:creationId xmlns:p14="http://schemas.microsoft.com/office/powerpoint/2010/main" val="315430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they are stored directly in the core ledger tables, Global Dimensions are the fastest and most efficient for reporting. They should represent the most commonly filtered business attributes.</a:t>
            </a:r>
          </a:p>
          <a:p>
            <a:endParaRPr lang="en-US"/>
          </a:p>
          <a:p>
            <a:r>
              <a:rPr lang="en-US"/>
              <a:t>Organizations usually select dimensions that represent their most common reporting views. For example, finance teams often analyze profitability by department or by business unit, making those strong candidates for global dimensions.</a:t>
            </a:r>
          </a:p>
        </p:txBody>
      </p:sp>
      <p:sp>
        <p:nvSpPr>
          <p:cNvPr id="4" name="Slide Number Placeholder 3"/>
          <p:cNvSpPr>
            <a:spLocks noGrp="1"/>
          </p:cNvSpPr>
          <p:nvPr>
            <p:ph type="sldNum" sz="quarter" idx="5"/>
          </p:nvPr>
        </p:nvSpPr>
        <p:spPr/>
        <p:txBody>
          <a:bodyPr/>
          <a:lstStyle/>
          <a:p>
            <a:fld id="{A5B16AFD-B74F-4412-B99B-840531B5CB2C}" type="slidenum">
              <a:rPr lang="en-US" smtClean="0"/>
              <a:t>16</a:t>
            </a:fld>
            <a:endParaRPr lang="en-US"/>
          </a:p>
        </p:txBody>
      </p:sp>
    </p:spTree>
    <p:extLst>
      <p:ext uri="{BB962C8B-B14F-4D97-AF65-F5344CB8AC3E}">
        <p14:creationId xmlns:p14="http://schemas.microsoft.com/office/powerpoint/2010/main" val="3332376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Shortcut Dimensions expand reporting beyond the two Global Dimensions while still allowing structured categorization.</a:t>
            </a:r>
          </a:p>
          <a:p>
            <a:endParaRPr lang="en-US"/>
          </a:p>
          <a:p>
            <a:r>
              <a:rPr lang="en-US"/>
              <a:t>While not stored directly on the ledger entry like Global Dimensions, they are still tied to transactions and fully available in reporting.</a:t>
            </a:r>
          </a:p>
          <a:p>
            <a:endParaRPr lang="en-US"/>
          </a:p>
          <a:p>
            <a:r>
              <a:rPr lang="en-US"/>
              <a:t>Examples</a:t>
            </a:r>
          </a:p>
          <a:p>
            <a:pPr lvl="1"/>
            <a:r>
              <a:rPr lang="en-US"/>
              <a:t>Project</a:t>
            </a:r>
          </a:p>
          <a:p>
            <a:pPr lvl="1"/>
            <a:r>
              <a:rPr lang="en-US"/>
              <a:t>Sales Region</a:t>
            </a:r>
          </a:p>
          <a:p>
            <a:pPr lvl="1"/>
            <a:r>
              <a:rPr lang="en-US"/>
              <a:t>Product Line</a:t>
            </a:r>
          </a:p>
          <a:p>
            <a:pPr lvl="1"/>
            <a:r>
              <a:rPr lang="en-US"/>
              <a:t>Program</a:t>
            </a:r>
          </a:p>
          <a:p>
            <a:pPr lvl="1"/>
            <a:r>
              <a:rPr lang="en-US"/>
              <a:t>Campaign</a:t>
            </a:r>
          </a:p>
          <a:p>
            <a:endParaRPr lang="en-US"/>
          </a:p>
        </p:txBody>
      </p:sp>
      <p:sp>
        <p:nvSpPr>
          <p:cNvPr id="4" name="Slide Number Placeholder 3"/>
          <p:cNvSpPr>
            <a:spLocks noGrp="1"/>
          </p:cNvSpPr>
          <p:nvPr>
            <p:ph type="sldNum" sz="quarter" idx="5"/>
          </p:nvPr>
        </p:nvSpPr>
        <p:spPr/>
        <p:txBody>
          <a:bodyPr/>
          <a:lstStyle/>
          <a:p>
            <a:fld id="{A5B16AFD-B74F-4412-B99B-840531B5CB2C}" type="slidenum">
              <a:rPr lang="en-US" smtClean="0"/>
              <a:t>17</a:t>
            </a:fld>
            <a:endParaRPr lang="en-US"/>
          </a:p>
        </p:txBody>
      </p:sp>
    </p:spTree>
    <p:extLst>
      <p:ext uri="{BB962C8B-B14F-4D97-AF65-F5344CB8AC3E}">
        <p14:creationId xmlns:p14="http://schemas.microsoft.com/office/powerpoint/2010/main" val="159444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how your organization is utilizing it and how your organization is organized.</a:t>
            </a:r>
          </a:p>
          <a:p>
            <a:endParaRPr lang="en-US"/>
          </a:p>
          <a:p>
            <a:r>
              <a:rPr lang="en-US"/>
              <a:t>Grey areas  = Flexibility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QuestionLikely</a:t>
            </a:r>
            <a:r>
              <a:rPr lang="en-US"/>
              <a:t> </a:t>
            </a:r>
            <a:r>
              <a:rPr lang="en-US" err="1"/>
              <a:t>ChoiceWill</a:t>
            </a:r>
            <a:r>
              <a:rPr lang="en-US"/>
              <a:t> this be used in </a:t>
            </a:r>
            <a:r>
              <a:rPr lang="en-US" b="1"/>
              <a:t>almost every </a:t>
            </a:r>
            <a:r>
              <a:rPr lang="en-US" b="1" err="1"/>
              <a:t>transaction</a:t>
            </a:r>
            <a:r>
              <a:rPr lang="en-US" err="1"/>
              <a:t>?Global</a:t>
            </a:r>
            <a:r>
              <a:rPr lang="en-US"/>
              <a:t> </a:t>
            </a:r>
            <a:r>
              <a:rPr lang="en-US" err="1"/>
              <a:t>DimensionIs</a:t>
            </a:r>
            <a:r>
              <a:rPr lang="en-US"/>
              <a:t> it </a:t>
            </a:r>
            <a:r>
              <a:rPr lang="en-US" b="1"/>
              <a:t>critical for financial </a:t>
            </a:r>
            <a:r>
              <a:rPr lang="en-US" b="1" err="1"/>
              <a:t>reporting</a:t>
            </a:r>
            <a:r>
              <a:rPr lang="en-US" err="1"/>
              <a:t>?Global</a:t>
            </a:r>
            <a:r>
              <a:rPr lang="en-US"/>
              <a:t> </a:t>
            </a:r>
            <a:r>
              <a:rPr lang="en-US" err="1"/>
              <a:t>DimensionIs</a:t>
            </a:r>
            <a:r>
              <a:rPr lang="en-US"/>
              <a:t> it used only by </a:t>
            </a:r>
            <a:r>
              <a:rPr lang="en-US" b="1"/>
              <a:t>specific teams or </a:t>
            </a:r>
            <a:r>
              <a:rPr lang="en-US" b="1" err="1"/>
              <a:t>processes</a:t>
            </a:r>
            <a:r>
              <a:rPr lang="en-US" err="1"/>
              <a:t>?Shortcut</a:t>
            </a:r>
            <a:r>
              <a:rPr lang="en-US"/>
              <a:t> </a:t>
            </a:r>
            <a:r>
              <a:rPr lang="en-US" err="1"/>
              <a:t>DimensionCould</a:t>
            </a:r>
            <a:r>
              <a:rPr lang="en-US"/>
              <a:t> the list of values </a:t>
            </a:r>
            <a:r>
              <a:rPr lang="en-US" b="1"/>
              <a:t>grow significantly over </a:t>
            </a:r>
            <a:r>
              <a:rPr lang="en-US" b="1" err="1"/>
              <a:t>time</a:t>
            </a:r>
            <a:r>
              <a:rPr lang="en-US" err="1"/>
              <a:t>?Shortcut</a:t>
            </a:r>
            <a:r>
              <a:rPr lang="en-US"/>
              <a:t> Dimension</a:t>
            </a:r>
          </a:p>
          <a:p>
            <a:endParaRPr lang="en-US"/>
          </a:p>
        </p:txBody>
      </p:sp>
      <p:sp>
        <p:nvSpPr>
          <p:cNvPr id="4" name="Slide Number Placeholder 3"/>
          <p:cNvSpPr>
            <a:spLocks noGrp="1"/>
          </p:cNvSpPr>
          <p:nvPr>
            <p:ph type="sldNum" sz="quarter" idx="5"/>
          </p:nvPr>
        </p:nvSpPr>
        <p:spPr/>
        <p:txBody>
          <a:bodyPr/>
          <a:lstStyle/>
          <a:p>
            <a:fld id="{A5B16AFD-B74F-4412-B99B-840531B5CB2C}" type="slidenum">
              <a:rPr lang="en-US" smtClean="0"/>
              <a:t>18</a:t>
            </a:fld>
            <a:endParaRPr lang="en-US"/>
          </a:p>
        </p:txBody>
      </p:sp>
    </p:spTree>
    <p:extLst>
      <p:ext uri="{BB962C8B-B14F-4D97-AF65-F5344CB8AC3E}">
        <p14:creationId xmlns:p14="http://schemas.microsoft.com/office/powerpoint/2010/main" val="2489785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Let’s now talk about best practices. You will want to create clear dimension rules. </a:t>
            </a:r>
          </a:p>
          <a:p>
            <a:endParaRPr lang="en-US" b="1"/>
          </a:p>
          <a:p>
            <a:r>
              <a:rPr lang="en-US" b="1"/>
              <a:t>As your organization, ask yourself:</a:t>
            </a:r>
          </a:p>
          <a:p>
            <a:pPr marL="0" indent="0">
              <a:buNone/>
            </a:pPr>
            <a:r>
              <a:rPr lang="en-US" b="1"/>
              <a:t>First as w</a:t>
            </a:r>
            <a:r>
              <a:rPr lang="en-US"/>
              <a:t>hich dimensions will exist?</a:t>
            </a:r>
          </a:p>
          <a:p>
            <a:pPr marL="228600" indent="-228600">
              <a:buAutoNum type="alphaUcPeriod"/>
            </a:pPr>
            <a:r>
              <a:rPr lang="en-US"/>
              <a:t>Define clear dimension values</a:t>
            </a:r>
          </a:p>
          <a:p>
            <a:pPr marL="228600" indent="-228600">
              <a:buAutoNum type="alphaUcPeriod"/>
            </a:pPr>
            <a:r>
              <a:rPr lang="en-US"/>
              <a:t>Avoid duplicate naming</a:t>
            </a:r>
          </a:p>
          <a:p>
            <a:pPr marL="228600" indent="-228600">
              <a:buAutoNum type="alphaUcPeriod"/>
            </a:pPr>
            <a:endParaRPr lang="en-US"/>
          </a:p>
          <a:p>
            <a:pPr marL="228600" indent="-228600">
              <a:buAutoNum type="alphaUcPeriod"/>
            </a:pPr>
            <a:endParaRPr lang="en-US"/>
          </a:p>
          <a:p>
            <a:r>
              <a:rPr lang="en-US"/>
              <a:t>Then ask yourself, when will they be used?</a:t>
            </a:r>
            <a:br>
              <a:rPr lang="en-US"/>
            </a:br>
            <a:r>
              <a:rPr lang="en-US"/>
              <a:t>A. Document usage guidelines</a:t>
            </a:r>
          </a:p>
          <a:p>
            <a:r>
              <a:rPr lang="en-US"/>
              <a:t>An examples of a rule would be to have a defined dimension “Department” required for all expenses.</a:t>
            </a:r>
            <a:br>
              <a:rPr lang="en-US"/>
            </a:br>
            <a:r>
              <a:rPr lang="en-US"/>
              <a:t>Another would be a “Project” value required for consulting revenue</a:t>
            </a:r>
          </a:p>
          <a:p>
            <a:endParaRPr lang="en-US"/>
          </a:p>
          <a:p>
            <a:r>
              <a:rPr lang="en-US"/>
              <a:t>BC reporting is not as powerful out of the box. Power BI and Solver will give more powerful reporting options.</a:t>
            </a:r>
          </a:p>
          <a:p>
            <a:br>
              <a:rPr lang="en-US"/>
            </a:br>
            <a:r>
              <a:rPr lang="en-US"/>
              <a:t>After they are setup you will then proceed to train users on proper creation (as needed) and selection.</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5B16AFD-B74F-4412-B99B-840531B5CB2C}" type="slidenum">
              <a:rPr lang="en-US" smtClean="0"/>
              <a:t>19</a:t>
            </a:fld>
            <a:endParaRPr lang="en-US"/>
          </a:p>
        </p:txBody>
      </p:sp>
    </p:spTree>
    <p:extLst>
      <p:ext uri="{BB962C8B-B14F-4D97-AF65-F5344CB8AC3E}">
        <p14:creationId xmlns:p14="http://schemas.microsoft.com/office/powerpoint/2010/main" val="8148055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microsoft.com/office/2007/relationships/hdphoto" Target="../media/hdphoto3.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green and yellow background with buildings and mountains&#10;&#10;AI-generated content may be incorrect.">
            <a:extLst>
              <a:ext uri="{FF2B5EF4-FFF2-40B4-BE49-F238E27FC236}">
                <a16:creationId xmlns:a16="http://schemas.microsoft.com/office/drawing/2014/main" id="{5791F817-DE24-C513-9505-16F0DF25B0FC}"/>
              </a:ext>
            </a:extLst>
          </p:cNvPr>
          <p:cNvPicPr>
            <a:picLocks noChangeAspect="1"/>
          </p:cNvPicPr>
          <p:nvPr userDrawn="1"/>
        </p:nvPicPr>
        <p:blipFill>
          <a:blip r:embed="rId2"/>
          <a:stretch>
            <a:fillRect/>
          </a:stretch>
        </p:blipFill>
        <p:spPr>
          <a:xfrm>
            <a:off x="-283353" y="-1"/>
            <a:ext cx="12816729" cy="7209411"/>
          </a:xfrm>
          <a:prstGeom prst="rect">
            <a:avLst/>
          </a:prstGeom>
        </p:spPr>
      </p:pic>
      <p:pic>
        <p:nvPicPr>
          <p:cNvPr id="12" name="Picture 11" descr="A colorful logo with palm trees vegas sign 2026 dynamicscon&#10;&#10;">
            <a:extLst>
              <a:ext uri="{FF2B5EF4-FFF2-40B4-BE49-F238E27FC236}">
                <a16:creationId xmlns:a16="http://schemas.microsoft.com/office/drawing/2014/main" id="{1D4CBD7A-A21A-30B2-FEBD-60C7C62663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38092" y="222099"/>
            <a:ext cx="6115816" cy="6413802"/>
          </a:xfrm>
          <a:prstGeom prst="rect">
            <a:avLst/>
          </a:prstGeom>
        </p:spPr>
      </p:pic>
      <p:pic>
        <p:nvPicPr>
          <p:cNvPr id="20" name="Picture 19" descr="Superheroes flying">
            <a:extLst>
              <a:ext uri="{FF2B5EF4-FFF2-40B4-BE49-F238E27FC236}">
                <a16:creationId xmlns:a16="http://schemas.microsoft.com/office/drawing/2014/main" id="{99C2C897-1FB4-E6B4-3CDB-D749884F57F0}"/>
              </a:ext>
            </a:extLst>
          </p:cNvPr>
          <p:cNvPicPr>
            <a:picLocks noChangeAspect="1"/>
          </p:cNvPicPr>
          <p:nvPr userDrawn="1"/>
        </p:nvPicPr>
        <p:blipFill>
          <a:blip r:embed="rId4" cstate="screen">
            <a:duotone>
              <a:prstClr val="black"/>
              <a:schemeClr val="accent6">
                <a:tint val="45000"/>
                <a:satMod val="400000"/>
              </a:schemeClr>
            </a:duotone>
            <a:alphaModFix am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flipH="1">
            <a:off x="10425599" y="3087709"/>
            <a:ext cx="4433677" cy="342105"/>
          </a:xfrm>
          <a:prstGeom prst="rect">
            <a:avLst/>
          </a:prstGeom>
        </p:spPr>
      </p:pic>
      <p:pic>
        <p:nvPicPr>
          <p:cNvPr id="23" name="Picture 22" descr="Superheroes flying">
            <a:extLst>
              <a:ext uri="{FF2B5EF4-FFF2-40B4-BE49-F238E27FC236}">
                <a16:creationId xmlns:a16="http://schemas.microsoft.com/office/drawing/2014/main" id="{5EA44781-F0DD-0E3A-FB1E-989B1BCED045}"/>
              </a:ext>
            </a:extLst>
          </p:cNvPr>
          <p:cNvPicPr>
            <a:picLocks noChangeAspect="1"/>
          </p:cNvPicPr>
          <p:nvPr userDrawn="1"/>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flipH="1">
            <a:off x="9426109" y="2219310"/>
            <a:ext cx="6659140" cy="513823"/>
          </a:xfrm>
          <a:prstGeom prst="rect">
            <a:avLst/>
          </a:prstGeom>
        </p:spPr>
      </p:pic>
      <p:pic>
        <p:nvPicPr>
          <p:cNvPr id="24" name="Picture 23" descr="Superheroes flying">
            <a:extLst>
              <a:ext uri="{FF2B5EF4-FFF2-40B4-BE49-F238E27FC236}">
                <a16:creationId xmlns:a16="http://schemas.microsoft.com/office/drawing/2014/main" id="{63696A81-F128-E0D3-FC66-B53F001BC75C}"/>
              </a:ext>
            </a:extLst>
          </p:cNvPr>
          <p:cNvPicPr>
            <a:picLocks noChangeAspect="1"/>
          </p:cNvPicPr>
          <p:nvPr userDrawn="1"/>
        </p:nvPicPr>
        <p:blipFill>
          <a:blip r:embed="rId8" cstate="screen">
            <a:duotone>
              <a:prstClr val="black"/>
              <a:schemeClr val="accent6">
                <a:tint val="45000"/>
                <a:satMod val="400000"/>
              </a:schemeClr>
            </a:duotone>
            <a:alphaModFix amt="3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flipH="1">
            <a:off x="10805597" y="1607870"/>
            <a:ext cx="3339512" cy="257679"/>
          </a:xfrm>
          <a:prstGeom prst="rect">
            <a:avLst/>
          </a:prstGeom>
        </p:spPr>
      </p:pic>
    </p:spTree>
    <p:extLst>
      <p:ext uri="{BB962C8B-B14F-4D97-AF65-F5344CB8AC3E}">
        <p14:creationId xmlns:p14="http://schemas.microsoft.com/office/powerpoint/2010/main" val="4038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4 Images Sunrise">
    <p:spTree>
      <p:nvGrpSpPr>
        <p:cNvPr id="1" name=""/>
        <p:cNvGrpSpPr/>
        <p:nvPr/>
      </p:nvGrpSpPr>
      <p:grpSpPr>
        <a:xfrm>
          <a:off x="0" y="0"/>
          <a:ext cx="0" cy="0"/>
          <a:chOff x="0" y="0"/>
          <a:chExt cx="0" cy="0"/>
        </a:xfrm>
      </p:grpSpPr>
      <p:pic>
        <p:nvPicPr>
          <p:cNvPr id="8" name="Picture 7" descr="A green and yellow background&#10;&#10;AI-generated content may be incorrect.">
            <a:extLst>
              <a:ext uri="{FF2B5EF4-FFF2-40B4-BE49-F238E27FC236}">
                <a16:creationId xmlns:a16="http://schemas.microsoft.com/office/drawing/2014/main" id="{B6628D9E-A253-0F8A-D086-157EA2BAE84D}"/>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0958D4-94C7-5B2D-F38C-6DE49E011335}"/>
              </a:ext>
            </a:extLst>
          </p:cNvPr>
          <p:cNvSpPr>
            <a:spLocks noGrp="1"/>
          </p:cNvSpPr>
          <p:nvPr>
            <p:ph type="title" hasCustomPrompt="1"/>
          </p:nvPr>
        </p:nvSpPr>
        <p:spPr>
          <a:xfrm>
            <a:off x="394316" y="367259"/>
            <a:ext cx="11381889" cy="880044"/>
          </a:xfrm>
        </p:spPr>
        <p:txBody>
          <a:bodyPr>
            <a:normAutofit/>
          </a:bodyPr>
          <a:lstStyle>
            <a:lvl1pPr>
              <a:defRPr sz="4400" b="1" i="0">
                <a:solidFill>
                  <a:srgbClr val="57B53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17BBF2D8-7EFE-508F-4E6A-CD43C6C4D069}"/>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2">
            <a:extLst>
              <a:ext uri="{FF2B5EF4-FFF2-40B4-BE49-F238E27FC236}">
                <a16:creationId xmlns:a16="http://schemas.microsoft.com/office/drawing/2014/main" id="{173F1AFD-3513-7DE6-31AF-11380D97A5CA}"/>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2">
            <a:extLst>
              <a:ext uri="{FF2B5EF4-FFF2-40B4-BE49-F238E27FC236}">
                <a16:creationId xmlns:a16="http://schemas.microsoft.com/office/drawing/2014/main" id="{CDE99042-B944-D3E3-48CE-0BA44DD378ED}"/>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2">
            <a:extLst>
              <a:ext uri="{FF2B5EF4-FFF2-40B4-BE49-F238E27FC236}">
                <a16:creationId xmlns:a16="http://schemas.microsoft.com/office/drawing/2014/main" id="{3536DF96-D18C-05A4-89C3-BD28375FB943}"/>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7" name="Content Placeholder 2">
            <a:extLst>
              <a:ext uri="{FF2B5EF4-FFF2-40B4-BE49-F238E27FC236}">
                <a16:creationId xmlns:a16="http://schemas.microsoft.com/office/drawing/2014/main" id="{225803C7-0B27-D664-4217-93EA1029717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pic>
        <p:nvPicPr>
          <p:cNvPr id="13" name="Picture 12" descr="A bright light in the dark&#10;&#10;AI-generated content may be incorrect.">
            <a:extLst>
              <a:ext uri="{FF2B5EF4-FFF2-40B4-BE49-F238E27FC236}">
                <a16:creationId xmlns:a16="http://schemas.microsoft.com/office/drawing/2014/main" id="{9A8320E8-1EC8-2CEB-F771-90D4C73906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04020">
            <a:off x="10674513" y="4210539"/>
            <a:ext cx="2613910" cy="4220047"/>
          </a:xfrm>
          <a:prstGeom prst="rect">
            <a:avLst/>
          </a:prstGeom>
        </p:spPr>
      </p:pic>
      <p:pic>
        <p:nvPicPr>
          <p:cNvPr id="11" name="Picture 10" descr="Vegas skyline">
            <a:extLst>
              <a:ext uri="{FF2B5EF4-FFF2-40B4-BE49-F238E27FC236}">
                <a16:creationId xmlns:a16="http://schemas.microsoft.com/office/drawing/2014/main" id="{35986DDD-E368-89C6-EF09-380F3C459D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76177"/>
            <a:ext cx="12192000" cy="701675"/>
          </a:xfrm>
          <a:prstGeom prst="rect">
            <a:avLst/>
          </a:prstGeom>
        </p:spPr>
      </p:pic>
      <p:pic>
        <p:nvPicPr>
          <p:cNvPr id="14" name="Picture 13" descr="A logo with palm trees&#10;&#10;AI-generated content may be incorrect.">
            <a:extLst>
              <a:ext uri="{FF2B5EF4-FFF2-40B4-BE49-F238E27FC236}">
                <a16:creationId xmlns:a16="http://schemas.microsoft.com/office/drawing/2014/main" id="{2C4BCF5D-6EA8-CD91-1ADE-6EC6E999977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55190" y="5526108"/>
            <a:ext cx="1584519" cy="1371600"/>
          </a:xfrm>
          <a:prstGeom prst="rect">
            <a:avLst/>
          </a:prstGeom>
        </p:spPr>
      </p:pic>
    </p:spTree>
    <p:extLst>
      <p:ext uri="{BB962C8B-B14F-4D97-AF65-F5344CB8AC3E}">
        <p14:creationId xmlns:p14="http://schemas.microsoft.com/office/powerpoint/2010/main" val="36735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Text, and 2 Images Sunrise">
    <p:spTree>
      <p:nvGrpSpPr>
        <p:cNvPr id="1" name=""/>
        <p:cNvGrpSpPr/>
        <p:nvPr/>
      </p:nvGrpSpPr>
      <p:grpSpPr>
        <a:xfrm>
          <a:off x="0" y="0"/>
          <a:ext cx="0" cy="0"/>
          <a:chOff x="0" y="0"/>
          <a:chExt cx="0" cy="0"/>
        </a:xfrm>
      </p:grpSpPr>
      <p:pic>
        <p:nvPicPr>
          <p:cNvPr id="7" name="Picture 6" descr="A green and yellow background&#10;&#10;AI-generated content may be incorrect.">
            <a:extLst>
              <a:ext uri="{FF2B5EF4-FFF2-40B4-BE49-F238E27FC236}">
                <a16:creationId xmlns:a16="http://schemas.microsoft.com/office/drawing/2014/main" id="{9D9A458D-EA4F-49FB-C84C-D1B728B8D031}"/>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2E582-579C-EFF5-3EDC-EEA3CCCC2678}"/>
              </a:ext>
            </a:extLst>
          </p:cNvPr>
          <p:cNvSpPr>
            <a:spLocks noGrp="1"/>
          </p:cNvSpPr>
          <p:nvPr>
            <p:ph type="title" hasCustomPrompt="1"/>
          </p:nvPr>
        </p:nvSpPr>
        <p:spPr>
          <a:xfrm>
            <a:off x="394316" y="367259"/>
            <a:ext cx="11381889" cy="880044"/>
          </a:xfrm>
        </p:spPr>
        <p:txBody>
          <a:bodyPr>
            <a:normAutofit/>
          </a:bodyPr>
          <a:lstStyle>
            <a:lvl1pPr>
              <a:defRPr sz="4400" b="1" i="0">
                <a:solidFill>
                  <a:srgbClr val="57B53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5C038665-153F-0B31-B067-B0588C59361E}"/>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2">
            <a:extLst>
              <a:ext uri="{FF2B5EF4-FFF2-40B4-BE49-F238E27FC236}">
                <a16:creationId xmlns:a16="http://schemas.microsoft.com/office/drawing/2014/main" id="{561709AC-2F2B-8B78-0EED-55EC063F156D}"/>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2">
            <a:extLst>
              <a:ext uri="{FF2B5EF4-FFF2-40B4-BE49-F238E27FC236}">
                <a16:creationId xmlns:a16="http://schemas.microsoft.com/office/drawing/2014/main" id="{452E8B48-D665-6114-7498-7ACA53C41FB2}"/>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2">
            <a:extLst>
              <a:ext uri="{FF2B5EF4-FFF2-40B4-BE49-F238E27FC236}">
                <a16:creationId xmlns:a16="http://schemas.microsoft.com/office/drawing/2014/main" id="{BD974744-3FE8-1ECB-F688-A8D96292CB4B}"/>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pic>
        <p:nvPicPr>
          <p:cNvPr id="11" name="Picture 10" descr="A bright light in the dark&#10;&#10;AI-generated content may be incorrect.">
            <a:extLst>
              <a:ext uri="{FF2B5EF4-FFF2-40B4-BE49-F238E27FC236}">
                <a16:creationId xmlns:a16="http://schemas.microsoft.com/office/drawing/2014/main" id="{34B809BE-6A87-A2D1-42D7-25BD19A33B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04020">
            <a:off x="10674513" y="4210539"/>
            <a:ext cx="2613910" cy="4220047"/>
          </a:xfrm>
          <a:prstGeom prst="rect">
            <a:avLst/>
          </a:prstGeom>
        </p:spPr>
      </p:pic>
      <p:pic>
        <p:nvPicPr>
          <p:cNvPr id="8" name="Picture 7" descr="Vegas skyline">
            <a:extLst>
              <a:ext uri="{FF2B5EF4-FFF2-40B4-BE49-F238E27FC236}">
                <a16:creationId xmlns:a16="http://schemas.microsoft.com/office/drawing/2014/main" id="{02A24BCE-6FAB-859B-DF06-6E1C99C338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76177"/>
            <a:ext cx="12192000" cy="701675"/>
          </a:xfrm>
          <a:prstGeom prst="rect">
            <a:avLst/>
          </a:prstGeom>
        </p:spPr>
      </p:pic>
      <p:pic>
        <p:nvPicPr>
          <p:cNvPr id="13" name="Picture 12" descr="A logo with palm trees&#10;&#10;AI-generated content may be incorrect.">
            <a:extLst>
              <a:ext uri="{FF2B5EF4-FFF2-40B4-BE49-F238E27FC236}">
                <a16:creationId xmlns:a16="http://schemas.microsoft.com/office/drawing/2014/main" id="{B171047F-FB66-0AAC-E937-461D76C394D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55190" y="5526108"/>
            <a:ext cx="1584519" cy="1371600"/>
          </a:xfrm>
          <a:prstGeom prst="rect">
            <a:avLst/>
          </a:prstGeom>
        </p:spPr>
      </p:pic>
    </p:spTree>
    <p:extLst>
      <p:ext uri="{BB962C8B-B14F-4D97-AF65-F5344CB8AC3E}">
        <p14:creationId xmlns:p14="http://schemas.microsoft.com/office/powerpoint/2010/main" val="151676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Subtitle_Dusk">
    <p:spTree>
      <p:nvGrpSpPr>
        <p:cNvPr id="1" name=""/>
        <p:cNvGrpSpPr/>
        <p:nvPr/>
      </p:nvGrpSpPr>
      <p:grpSpPr>
        <a:xfrm>
          <a:off x="0" y="0"/>
          <a:ext cx="0" cy="0"/>
          <a:chOff x="0" y="0"/>
          <a:chExt cx="0" cy="0"/>
        </a:xfrm>
      </p:grpSpPr>
      <p:pic>
        <p:nvPicPr>
          <p:cNvPr id="4" name="Picture 3" descr="A yellow and orange striped pattern&#10;&#10;AI-generated content may be incorrect.">
            <a:extLst>
              <a:ext uri="{FF2B5EF4-FFF2-40B4-BE49-F238E27FC236}">
                <a16:creationId xmlns:a16="http://schemas.microsoft.com/office/drawing/2014/main" id="{42BC1B06-D8FE-577C-CA46-04E0D240B9BF}"/>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E97A1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B86010"/>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8" name="Picture 17" descr="A group of palm trees&#10;&#10;AI-generated content may be incorrect.">
            <a:extLst>
              <a:ext uri="{FF2B5EF4-FFF2-40B4-BE49-F238E27FC236}">
                <a16:creationId xmlns:a16="http://schemas.microsoft.com/office/drawing/2014/main" id="{5BDC4D58-3221-E073-2420-248089D5F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2" y="6395019"/>
            <a:ext cx="1439456" cy="462981"/>
          </a:xfrm>
          <a:prstGeom prst="rect">
            <a:avLst/>
          </a:prstGeom>
        </p:spPr>
      </p:pic>
      <p:pic>
        <p:nvPicPr>
          <p:cNvPr id="19" name="Picture 18" descr="A group of palm trees&#10;&#10;AI-generated content may be incorrect.">
            <a:extLst>
              <a:ext uri="{FF2B5EF4-FFF2-40B4-BE49-F238E27FC236}">
                <a16:creationId xmlns:a16="http://schemas.microsoft.com/office/drawing/2014/main" id="{C2CD9539-D641-99F5-108E-B9B1E3EB4A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877" y="6395018"/>
            <a:ext cx="1439456" cy="462981"/>
          </a:xfrm>
          <a:prstGeom prst="rect">
            <a:avLst/>
          </a:prstGeom>
        </p:spPr>
      </p:pic>
      <p:pic>
        <p:nvPicPr>
          <p:cNvPr id="20" name="Picture 19" descr="A group of palm trees&#10;&#10;AI-generated content may be incorrect.">
            <a:extLst>
              <a:ext uri="{FF2B5EF4-FFF2-40B4-BE49-F238E27FC236}">
                <a16:creationId xmlns:a16="http://schemas.microsoft.com/office/drawing/2014/main" id="{70AC1091-CF86-9825-AE53-202036D0ED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0955" y="6395020"/>
            <a:ext cx="1439456" cy="462981"/>
          </a:xfrm>
          <a:prstGeom prst="rect">
            <a:avLst/>
          </a:prstGeom>
        </p:spPr>
      </p:pic>
      <p:pic>
        <p:nvPicPr>
          <p:cNvPr id="21" name="Picture 20" descr="A group of palm trees&#10;&#10;AI-generated content may be incorrect.">
            <a:extLst>
              <a:ext uri="{FF2B5EF4-FFF2-40B4-BE49-F238E27FC236}">
                <a16:creationId xmlns:a16="http://schemas.microsoft.com/office/drawing/2014/main" id="{FD5CF650-B066-8989-49E4-7A1E1AA24C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710" y="6395019"/>
            <a:ext cx="1439456" cy="462981"/>
          </a:xfrm>
          <a:prstGeom prst="rect">
            <a:avLst/>
          </a:prstGeom>
        </p:spPr>
      </p:pic>
      <p:pic>
        <p:nvPicPr>
          <p:cNvPr id="22" name="Picture 21" descr="A group of palm trees&#10;&#10;AI-generated content may be incorrect.">
            <a:extLst>
              <a:ext uri="{FF2B5EF4-FFF2-40B4-BE49-F238E27FC236}">
                <a16:creationId xmlns:a16="http://schemas.microsoft.com/office/drawing/2014/main" id="{114A3C6F-8466-4E05-FAC3-CF81BB89C1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59511" y="6267311"/>
            <a:ext cx="1836510" cy="590688"/>
          </a:xfrm>
          <a:prstGeom prst="rect">
            <a:avLst/>
          </a:prstGeom>
        </p:spPr>
      </p:pic>
      <p:pic>
        <p:nvPicPr>
          <p:cNvPr id="23" name="Picture 22" descr="A group of palm trees&#10;&#10;AI-generated content may be incorrect.">
            <a:extLst>
              <a:ext uri="{FF2B5EF4-FFF2-40B4-BE49-F238E27FC236}">
                <a16:creationId xmlns:a16="http://schemas.microsoft.com/office/drawing/2014/main" id="{7D0C99B6-3990-D8AB-65CB-FE98154E6B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1366" y="6395019"/>
            <a:ext cx="1439456" cy="462981"/>
          </a:xfrm>
          <a:prstGeom prst="rect">
            <a:avLst/>
          </a:prstGeom>
        </p:spPr>
      </p:pic>
      <p:pic>
        <p:nvPicPr>
          <p:cNvPr id="24" name="Picture 23" descr="A group of palm trees&#10;&#10;AI-generated content may be incorrect.">
            <a:extLst>
              <a:ext uri="{FF2B5EF4-FFF2-40B4-BE49-F238E27FC236}">
                <a16:creationId xmlns:a16="http://schemas.microsoft.com/office/drawing/2014/main" id="{30399868-AA63-EEF6-6A9B-8CBA39AEA3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0621" y="6395020"/>
            <a:ext cx="1439456" cy="462981"/>
          </a:xfrm>
          <a:prstGeom prst="rect">
            <a:avLst/>
          </a:prstGeom>
        </p:spPr>
      </p:pic>
      <p:pic>
        <p:nvPicPr>
          <p:cNvPr id="25" name="Picture 24" descr="A group of palm trees&#10;&#10;AI-generated content may be incorrect.">
            <a:extLst>
              <a:ext uri="{FF2B5EF4-FFF2-40B4-BE49-F238E27FC236}">
                <a16:creationId xmlns:a16="http://schemas.microsoft.com/office/drawing/2014/main" id="{2219417F-B966-B812-A041-BDAB707E88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0194" y="6395019"/>
            <a:ext cx="1439456" cy="462981"/>
          </a:xfrm>
          <a:prstGeom prst="rect">
            <a:avLst/>
          </a:prstGeom>
        </p:spPr>
      </p:pic>
      <p:pic>
        <p:nvPicPr>
          <p:cNvPr id="27" name="Picture 26" descr="A green palm tree on a black background&#10;&#10;AI-generated content may be incorrect.">
            <a:extLst>
              <a:ext uri="{FF2B5EF4-FFF2-40B4-BE49-F238E27FC236}">
                <a16:creationId xmlns:a16="http://schemas.microsoft.com/office/drawing/2014/main" id="{06EF0AB3-FA2A-52C1-F742-58CF5B5551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33341" y="6193892"/>
            <a:ext cx="743589" cy="664108"/>
          </a:xfrm>
          <a:prstGeom prst="rect">
            <a:avLst/>
          </a:prstGeom>
        </p:spPr>
      </p:pic>
      <p:pic>
        <p:nvPicPr>
          <p:cNvPr id="28" name="Picture 27" descr="A green palm tree on a black background&#10;&#10;AI-generated content may be incorrect.">
            <a:extLst>
              <a:ext uri="{FF2B5EF4-FFF2-40B4-BE49-F238E27FC236}">
                <a16:creationId xmlns:a16="http://schemas.microsoft.com/office/drawing/2014/main" id="{1E9A688E-C128-39DD-A2FF-9EE0238D54B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2504584" y="6235607"/>
            <a:ext cx="743589" cy="664108"/>
          </a:xfrm>
          <a:prstGeom prst="rect">
            <a:avLst/>
          </a:prstGeom>
        </p:spPr>
      </p:pic>
      <p:pic>
        <p:nvPicPr>
          <p:cNvPr id="30" name="Picture 29" descr="A logo with palm trees&#10;&#10;AI-generated content may be incorrect.">
            <a:extLst>
              <a:ext uri="{FF2B5EF4-FFF2-40B4-BE49-F238E27FC236}">
                <a16:creationId xmlns:a16="http://schemas.microsoft.com/office/drawing/2014/main" id="{276EFEAA-5D16-9964-BAFB-E1FE5408E6E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122" y="5736692"/>
            <a:ext cx="1056346" cy="914400"/>
          </a:xfrm>
          <a:prstGeom prst="rect">
            <a:avLst/>
          </a:prstGeom>
        </p:spPr>
      </p:pic>
      <p:pic>
        <p:nvPicPr>
          <p:cNvPr id="31" name="Picture 30" descr="A green palm tree on a black background&#10;&#10;AI-generated content may be incorrect.">
            <a:extLst>
              <a:ext uri="{FF2B5EF4-FFF2-40B4-BE49-F238E27FC236}">
                <a16:creationId xmlns:a16="http://schemas.microsoft.com/office/drawing/2014/main" id="{69478810-6400-6096-126E-46900AFCB10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11010806" y="5593532"/>
            <a:ext cx="1438602" cy="1284832"/>
          </a:xfrm>
          <a:prstGeom prst="rect">
            <a:avLst/>
          </a:prstGeom>
        </p:spPr>
      </p:pic>
    </p:spTree>
    <p:extLst>
      <p:ext uri="{BB962C8B-B14F-4D97-AF65-F5344CB8AC3E}">
        <p14:creationId xmlns:p14="http://schemas.microsoft.com/office/powerpoint/2010/main" val="4195665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Subtitle_Dusk">
    <p:spTree>
      <p:nvGrpSpPr>
        <p:cNvPr id="1" name=""/>
        <p:cNvGrpSpPr/>
        <p:nvPr/>
      </p:nvGrpSpPr>
      <p:grpSpPr>
        <a:xfrm>
          <a:off x="0" y="0"/>
          <a:ext cx="0" cy="0"/>
          <a:chOff x="0" y="0"/>
          <a:chExt cx="0" cy="0"/>
        </a:xfrm>
      </p:grpSpPr>
      <p:pic>
        <p:nvPicPr>
          <p:cNvPr id="27" name="Picture 26" descr="A yellow and orange striped pattern&#10;&#10;AI-generated content may be incorrect.">
            <a:extLst>
              <a:ext uri="{FF2B5EF4-FFF2-40B4-BE49-F238E27FC236}">
                <a16:creationId xmlns:a16="http://schemas.microsoft.com/office/drawing/2014/main" id="{B91A0170-96CE-8E70-94B6-7B4C351387D7}"/>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D5D4767A-CB43-DDF1-3971-339148541C2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432706FC-B096-B52E-4615-7DC39DAD98F2}"/>
              </a:ext>
            </a:extLst>
          </p:cNvPr>
          <p:cNvSpPr>
            <a:spLocks noGrp="1"/>
          </p:cNvSpPr>
          <p:nvPr>
            <p:ph type="title" hasCustomPrompt="1"/>
          </p:nvPr>
        </p:nvSpPr>
        <p:spPr>
          <a:xfrm>
            <a:off x="394316" y="367259"/>
            <a:ext cx="11381889" cy="880044"/>
          </a:xfrm>
        </p:spPr>
        <p:txBody>
          <a:bodyPr>
            <a:normAutofit/>
          </a:bodyPr>
          <a:lstStyle>
            <a:lvl1pPr>
              <a:defRPr sz="4400" b="1" i="0">
                <a:solidFill>
                  <a:srgbClr val="EB8325"/>
                </a:solidFill>
                <a:latin typeface="Open Sans ExtraBold" pitchFamily="2" charset="0"/>
                <a:ea typeface="Open Sans ExtraBold" pitchFamily="2" charset="0"/>
                <a:cs typeface="Open Sans ExtraBold" pitchFamily="2" charset="0"/>
              </a:defRPr>
            </a:lvl1pPr>
          </a:lstStyle>
          <a:p>
            <a:r>
              <a:rPr lang="en-US"/>
              <a:t>Click to add title</a:t>
            </a:r>
          </a:p>
        </p:txBody>
      </p:sp>
      <p:pic>
        <p:nvPicPr>
          <p:cNvPr id="13" name="Picture 12" descr="A group of palm trees&#10;&#10;AI-generated content may be incorrect.">
            <a:extLst>
              <a:ext uri="{FF2B5EF4-FFF2-40B4-BE49-F238E27FC236}">
                <a16:creationId xmlns:a16="http://schemas.microsoft.com/office/drawing/2014/main" id="{3C9D65BA-9962-AC37-004C-A94FD659C6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2" y="6395019"/>
            <a:ext cx="1439456" cy="462981"/>
          </a:xfrm>
          <a:prstGeom prst="rect">
            <a:avLst/>
          </a:prstGeom>
        </p:spPr>
      </p:pic>
      <p:pic>
        <p:nvPicPr>
          <p:cNvPr id="14" name="Picture 13" descr="A group of palm trees&#10;&#10;AI-generated content may be incorrect.">
            <a:extLst>
              <a:ext uri="{FF2B5EF4-FFF2-40B4-BE49-F238E27FC236}">
                <a16:creationId xmlns:a16="http://schemas.microsoft.com/office/drawing/2014/main" id="{0A655FB8-F28D-C0C6-9AF2-35BBC3DBE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877" y="6395018"/>
            <a:ext cx="1439456" cy="462981"/>
          </a:xfrm>
          <a:prstGeom prst="rect">
            <a:avLst/>
          </a:prstGeom>
        </p:spPr>
      </p:pic>
      <p:pic>
        <p:nvPicPr>
          <p:cNvPr id="15" name="Picture 14" descr="A group of palm trees&#10;&#10;AI-generated content may be incorrect.">
            <a:extLst>
              <a:ext uri="{FF2B5EF4-FFF2-40B4-BE49-F238E27FC236}">
                <a16:creationId xmlns:a16="http://schemas.microsoft.com/office/drawing/2014/main" id="{3C739A58-4EB7-0EAB-0C2E-1E79DD7E8B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0955" y="6395020"/>
            <a:ext cx="1439456" cy="462981"/>
          </a:xfrm>
          <a:prstGeom prst="rect">
            <a:avLst/>
          </a:prstGeom>
        </p:spPr>
      </p:pic>
      <p:pic>
        <p:nvPicPr>
          <p:cNvPr id="18" name="Picture 17" descr="A group of palm trees&#10;&#10;AI-generated content may be incorrect.">
            <a:extLst>
              <a:ext uri="{FF2B5EF4-FFF2-40B4-BE49-F238E27FC236}">
                <a16:creationId xmlns:a16="http://schemas.microsoft.com/office/drawing/2014/main" id="{9A3D5B8C-926D-BD13-15FA-BF70E81CD3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710" y="6395019"/>
            <a:ext cx="1439456" cy="462981"/>
          </a:xfrm>
          <a:prstGeom prst="rect">
            <a:avLst/>
          </a:prstGeom>
        </p:spPr>
      </p:pic>
      <p:pic>
        <p:nvPicPr>
          <p:cNvPr id="19" name="Picture 18" descr="A group of palm trees&#10;&#10;AI-generated content may be incorrect.">
            <a:extLst>
              <a:ext uri="{FF2B5EF4-FFF2-40B4-BE49-F238E27FC236}">
                <a16:creationId xmlns:a16="http://schemas.microsoft.com/office/drawing/2014/main" id="{736E4FD8-E803-72B5-BFA0-5B8A299B52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59511" y="6267311"/>
            <a:ext cx="1836510" cy="590688"/>
          </a:xfrm>
          <a:prstGeom prst="rect">
            <a:avLst/>
          </a:prstGeom>
        </p:spPr>
      </p:pic>
      <p:pic>
        <p:nvPicPr>
          <p:cNvPr id="20" name="Picture 19" descr="A group of palm trees&#10;&#10;AI-generated content may be incorrect.">
            <a:extLst>
              <a:ext uri="{FF2B5EF4-FFF2-40B4-BE49-F238E27FC236}">
                <a16:creationId xmlns:a16="http://schemas.microsoft.com/office/drawing/2014/main" id="{AC60069C-1D5C-B609-899D-FF5AE94209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1366" y="6395019"/>
            <a:ext cx="1439456" cy="462981"/>
          </a:xfrm>
          <a:prstGeom prst="rect">
            <a:avLst/>
          </a:prstGeom>
        </p:spPr>
      </p:pic>
      <p:pic>
        <p:nvPicPr>
          <p:cNvPr id="21" name="Picture 20" descr="A group of palm trees&#10;&#10;AI-generated content may be incorrect.">
            <a:extLst>
              <a:ext uri="{FF2B5EF4-FFF2-40B4-BE49-F238E27FC236}">
                <a16:creationId xmlns:a16="http://schemas.microsoft.com/office/drawing/2014/main" id="{288669B7-ECB1-5061-8B77-892CBFF1C1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0621" y="6395020"/>
            <a:ext cx="1439456" cy="462981"/>
          </a:xfrm>
          <a:prstGeom prst="rect">
            <a:avLst/>
          </a:prstGeom>
        </p:spPr>
      </p:pic>
      <p:pic>
        <p:nvPicPr>
          <p:cNvPr id="22" name="Picture 21" descr="A group of palm trees&#10;&#10;AI-generated content may be incorrect.">
            <a:extLst>
              <a:ext uri="{FF2B5EF4-FFF2-40B4-BE49-F238E27FC236}">
                <a16:creationId xmlns:a16="http://schemas.microsoft.com/office/drawing/2014/main" id="{EAEE5E12-2EBB-C5CB-8D0C-B7FB8522AF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0194" y="6395019"/>
            <a:ext cx="1439456" cy="462981"/>
          </a:xfrm>
          <a:prstGeom prst="rect">
            <a:avLst/>
          </a:prstGeom>
        </p:spPr>
      </p:pic>
      <p:pic>
        <p:nvPicPr>
          <p:cNvPr id="23" name="Picture 22" descr="A green palm tree on a black background&#10;&#10;AI-generated content may be incorrect.">
            <a:extLst>
              <a:ext uri="{FF2B5EF4-FFF2-40B4-BE49-F238E27FC236}">
                <a16:creationId xmlns:a16="http://schemas.microsoft.com/office/drawing/2014/main" id="{70BE29EE-17C8-41A2-0FF7-EAA95050EED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33341" y="6193892"/>
            <a:ext cx="743589" cy="664108"/>
          </a:xfrm>
          <a:prstGeom prst="rect">
            <a:avLst/>
          </a:prstGeom>
        </p:spPr>
      </p:pic>
      <p:pic>
        <p:nvPicPr>
          <p:cNvPr id="24" name="Picture 23" descr="A green palm tree on a black background&#10;&#10;AI-generated content may be incorrect.">
            <a:extLst>
              <a:ext uri="{FF2B5EF4-FFF2-40B4-BE49-F238E27FC236}">
                <a16:creationId xmlns:a16="http://schemas.microsoft.com/office/drawing/2014/main" id="{9B6D4491-A061-C0C6-4C1D-F6D23C4A9F8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2504584" y="6235607"/>
            <a:ext cx="743589" cy="664108"/>
          </a:xfrm>
          <a:prstGeom prst="rect">
            <a:avLst/>
          </a:prstGeom>
        </p:spPr>
      </p:pic>
      <p:pic>
        <p:nvPicPr>
          <p:cNvPr id="25" name="Picture 24" descr="A logo with palm trees&#10;&#10;AI-generated content may be incorrect.">
            <a:extLst>
              <a:ext uri="{FF2B5EF4-FFF2-40B4-BE49-F238E27FC236}">
                <a16:creationId xmlns:a16="http://schemas.microsoft.com/office/drawing/2014/main" id="{B45C1AC3-1876-2741-A31D-90EAB1F54DC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122" y="5736692"/>
            <a:ext cx="1056346" cy="914400"/>
          </a:xfrm>
          <a:prstGeom prst="rect">
            <a:avLst/>
          </a:prstGeom>
        </p:spPr>
      </p:pic>
      <p:pic>
        <p:nvPicPr>
          <p:cNvPr id="28" name="Picture 27" descr="A green palm tree on a black background&#10;&#10;AI-generated content may be incorrect.">
            <a:extLst>
              <a:ext uri="{FF2B5EF4-FFF2-40B4-BE49-F238E27FC236}">
                <a16:creationId xmlns:a16="http://schemas.microsoft.com/office/drawing/2014/main" id="{F7B10ECD-147D-5B46-7F82-6057ADAC7C2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11010806" y="5593532"/>
            <a:ext cx="1438602" cy="1284832"/>
          </a:xfrm>
          <a:prstGeom prst="rect">
            <a:avLst/>
          </a:prstGeom>
        </p:spPr>
      </p:pic>
    </p:spTree>
    <p:extLst>
      <p:ext uri="{BB962C8B-B14F-4D97-AF65-F5344CB8AC3E}">
        <p14:creationId xmlns:p14="http://schemas.microsoft.com/office/powerpoint/2010/main" val="1160922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Subtitle_Dusk">
    <p:spTree>
      <p:nvGrpSpPr>
        <p:cNvPr id="1" name=""/>
        <p:cNvGrpSpPr/>
        <p:nvPr/>
      </p:nvGrpSpPr>
      <p:grpSpPr>
        <a:xfrm>
          <a:off x="0" y="0"/>
          <a:ext cx="0" cy="0"/>
          <a:chOff x="0" y="0"/>
          <a:chExt cx="0" cy="0"/>
        </a:xfrm>
      </p:grpSpPr>
      <p:pic>
        <p:nvPicPr>
          <p:cNvPr id="28" name="Picture 27" descr="A yellow and orange striped pattern&#10;&#10;AI-generated content may be incorrect.">
            <a:extLst>
              <a:ext uri="{FF2B5EF4-FFF2-40B4-BE49-F238E27FC236}">
                <a16:creationId xmlns:a16="http://schemas.microsoft.com/office/drawing/2014/main" id="{9B9FD6BF-757C-48AC-1974-EAA1180E2200}"/>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06A9C-FB58-4491-3974-B1E6EA36892D}"/>
              </a:ext>
            </a:extLst>
          </p:cNvPr>
          <p:cNvSpPr>
            <a:spLocks noGrp="1"/>
          </p:cNvSpPr>
          <p:nvPr>
            <p:ph type="title" hasCustomPrompt="1"/>
          </p:nvPr>
        </p:nvSpPr>
        <p:spPr>
          <a:xfrm>
            <a:off x="394316" y="367259"/>
            <a:ext cx="11381889" cy="880044"/>
          </a:xfrm>
        </p:spPr>
        <p:txBody>
          <a:bodyPr>
            <a:normAutofit/>
          </a:bodyPr>
          <a:lstStyle>
            <a:lvl1pPr>
              <a:defRPr sz="4400" b="1" i="0">
                <a:solidFill>
                  <a:srgbClr val="EB832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C7BC5458-4486-FE70-DBF3-3F5730396A06}"/>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01EA29B-6DEB-BEA0-914D-B70BED13D1F3}"/>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group of palm trees&#10;&#10;AI-generated content may be incorrect.">
            <a:extLst>
              <a:ext uri="{FF2B5EF4-FFF2-40B4-BE49-F238E27FC236}">
                <a16:creationId xmlns:a16="http://schemas.microsoft.com/office/drawing/2014/main" id="{109ED2A6-8143-F805-43E6-6E084913FD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2" y="6395019"/>
            <a:ext cx="1439456" cy="462981"/>
          </a:xfrm>
          <a:prstGeom prst="rect">
            <a:avLst/>
          </a:prstGeom>
        </p:spPr>
      </p:pic>
      <p:pic>
        <p:nvPicPr>
          <p:cNvPr id="15" name="Picture 14" descr="A group of palm trees&#10;&#10;AI-generated content may be incorrect.">
            <a:extLst>
              <a:ext uri="{FF2B5EF4-FFF2-40B4-BE49-F238E27FC236}">
                <a16:creationId xmlns:a16="http://schemas.microsoft.com/office/drawing/2014/main" id="{F31FA20B-ACDA-0AFB-78E0-08B70100A0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877" y="6395018"/>
            <a:ext cx="1439456" cy="462981"/>
          </a:xfrm>
          <a:prstGeom prst="rect">
            <a:avLst/>
          </a:prstGeom>
        </p:spPr>
      </p:pic>
      <p:pic>
        <p:nvPicPr>
          <p:cNvPr id="18" name="Picture 17" descr="A group of palm trees&#10;&#10;AI-generated content may be incorrect.">
            <a:extLst>
              <a:ext uri="{FF2B5EF4-FFF2-40B4-BE49-F238E27FC236}">
                <a16:creationId xmlns:a16="http://schemas.microsoft.com/office/drawing/2014/main" id="{C205C144-FED5-8884-F9AC-FFD58452D7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0955" y="6395020"/>
            <a:ext cx="1439456" cy="462981"/>
          </a:xfrm>
          <a:prstGeom prst="rect">
            <a:avLst/>
          </a:prstGeom>
        </p:spPr>
      </p:pic>
      <p:pic>
        <p:nvPicPr>
          <p:cNvPr id="19" name="Picture 18" descr="A group of palm trees&#10;&#10;AI-generated content may be incorrect.">
            <a:extLst>
              <a:ext uri="{FF2B5EF4-FFF2-40B4-BE49-F238E27FC236}">
                <a16:creationId xmlns:a16="http://schemas.microsoft.com/office/drawing/2014/main" id="{11F8356E-C3FA-1B3C-4FBA-35A10F274B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710" y="6395019"/>
            <a:ext cx="1439456" cy="462981"/>
          </a:xfrm>
          <a:prstGeom prst="rect">
            <a:avLst/>
          </a:prstGeom>
        </p:spPr>
      </p:pic>
      <p:pic>
        <p:nvPicPr>
          <p:cNvPr id="20" name="Picture 19" descr="A group of palm trees&#10;&#10;AI-generated content may be incorrect.">
            <a:extLst>
              <a:ext uri="{FF2B5EF4-FFF2-40B4-BE49-F238E27FC236}">
                <a16:creationId xmlns:a16="http://schemas.microsoft.com/office/drawing/2014/main" id="{95012760-DCAC-50F8-310D-D2C01B61B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59511" y="6267311"/>
            <a:ext cx="1836510" cy="590688"/>
          </a:xfrm>
          <a:prstGeom prst="rect">
            <a:avLst/>
          </a:prstGeom>
        </p:spPr>
      </p:pic>
      <p:pic>
        <p:nvPicPr>
          <p:cNvPr id="21" name="Picture 20" descr="A group of palm trees&#10;&#10;AI-generated content may be incorrect.">
            <a:extLst>
              <a:ext uri="{FF2B5EF4-FFF2-40B4-BE49-F238E27FC236}">
                <a16:creationId xmlns:a16="http://schemas.microsoft.com/office/drawing/2014/main" id="{E7F1DE7A-DCEE-2ED2-0041-D53C54048C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1366" y="6395019"/>
            <a:ext cx="1439456" cy="462981"/>
          </a:xfrm>
          <a:prstGeom prst="rect">
            <a:avLst/>
          </a:prstGeom>
        </p:spPr>
      </p:pic>
      <p:pic>
        <p:nvPicPr>
          <p:cNvPr id="22" name="Picture 21" descr="A group of palm trees&#10;&#10;AI-generated content may be incorrect.">
            <a:extLst>
              <a:ext uri="{FF2B5EF4-FFF2-40B4-BE49-F238E27FC236}">
                <a16:creationId xmlns:a16="http://schemas.microsoft.com/office/drawing/2014/main" id="{20B049DC-17B5-4243-D46B-04573D489E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0621" y="6395020"/>
            <a:ext cx="1439456" cy="462981"/>
          </a:xfrm>
          <a:prstGeom prst="rect">
            <a:avLst/>
          </a:prstGeom>
        </p:spPr>
      </p:pic>
      <p:pic>
        <p:nvPicPr>
          <p:cNvPr id="23" name="Picture 22" descr="A group of palm trees&#10;&#10;AI-generated content may be incorrect.">
            <a:extLst>
              <a:ext uri="{FF2B5EF4-FFF2-40B4-BE49-F238E27FC236}">
                <a16:creationId xmlns:a16="http://schemas.microsoft.com/office/drawing/2014/main" id="{4C135ECD-E118-58CF-D4DD-9229590DAB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0194" y="6395019"/>
            <a:ext cx="1439456" cy="462981"/>
          </a:xfrm>
          <a:prstGeom prst="rect">
            <a:avLst/>
          </a:prstGeom>
        </p:spPr>
      </p:pic>
      <p:pic>
        <p:nvPicPr>
          <p:cNvPr id="24" name="Picture 23" descr="A green palm tree on a black background&#10;&#10;AI-generated content may be incorrect.">
            <a:extLst>
              <a:ext uri="{FF2B5EF4-FFF2-40B4-BE49-F238E27FC236}">
                <a16:creationId xmlns:a16="http://schemas.microsoft.com/office/drawing/2014/main" id="{D6BAEA62-66F7-C230-F6D7-53EBC6ED443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33341" y="6193892"/>
            <a:ext cx="743589" cy="664108"/>
          </a:xfrm>
          <a:prstGeom prst="rect">
            <a:avLst/>
          </a:prstGeom>
        </p:spPr>
      </p:pic>
      <p:pic>
        <p:nvPicPr>
          <p:cNvPr id="25" name="Picture 24" descr="A green palm tree on a black background&#10;&#10;AI-generated content may be incorrect.">
            <a:extLst>
              <a:ext uri="{FF2B5EF4-FFF2-40B4-BE49-F238E27FC236}">
                <a16:creationId xmlns:a16="http://schemas.microsoft.com/office/drawing/2014/main" id="{140BD93C-A864-A1A7-B1F4-0C67DA53BE3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2504584" y="6235607"/>
            <a:ext cx="743589" cy="664108"/>
          </a:xfrm>
          <a:prstGeom prst="rect">
            <a:avLst/>
          </a:prstGeom>
        </p:spPr>
      </p:pic>
      <p:pic>
        <p:nvPicPr>
          <p:cNvPr id="26" name="Picture 25" descr="A logo with palm trees&#10;&#10;AI-generated content may be incorrect.">
            <a:extLst>
              <a:ext uri="{FF2B5EF4-FFF2-40B4-BE49-F238E27FC236}">
                <a16:creationId xmlns:a16="http://schemas.microsoft.com/office/drawing/2014/main" id="{237CC91F-E767-8EAB-1022-D5042CDACD6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122" y="5736692"/>
            <a:ext cx="1056346" cy="914400"/>
          </a:xfrm>
          <a:prstGeom prst="rect">
            <a:avLst/>
          </a:prstGeom>
        </p:spPr>
      </p:pic>
      <p:pic>
        <p:nvPicPr>
          <p:cNvPr id="29" name="Picture 28" descr="A green palm tree on a black background&#10;&#10;AI-generated content may be incorrect.">
            <a:extLst>
              <a:ext uri="{FF2B5EF4-FFF2-40B4-BE49-F238E27FC236}">
                <a16:creationId xmlns:a16="http://schemas.microsoft.com/office/drawing/2014/main" id="{112B499E-474C-A96A-6232-CB02D3EAFB5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11010806" y="5593532"/>
            <a:ext cx="1438602" cy="1284832"/>
          </a:xfrm>
          <a:prstGeom prst="rect">
            <a:avLst/>
          </a:prstGeom>
        </p:spPr>
      </p:pic>
    </p:spTree>
    <p:extLst>
      <p:ext uri="{BB962C8B-B14F-4D97-AF65-F5344CB8AC3E}">
        <p14:creationId xmlns:p14="http://schemas.microsoft.com/office/powerpoint/2010/main" val="2061752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Subtitle_Dusk">
    <p:spTree>
      <p:nvGrpSpPr>
        <p:cNvPr id="1" name=""/>
        <p:cNvGrpSpPr/>
        <p:nvPr/>
      </p:nvGrpSpPr>
      <p:grpSpPr>
        <a:xfrm>
          <a:off x="0" y="0"/>
          <a:ext cx="0" cy="0"/>
          <a:chOff x="0" y="0"/>
          <a:chExt cx="0" cy="0"/>
        </a:xfrm>
      </p:grpSpPr>
      <p:pic>
        <p:nvPicPr>
          <p:cNvPr id="29" name="Picture 28" descr="A yellow and orange striped pattern&#10;&#10;AI-generated content may be incorrect.">
            <a:extLst>
              <a:ext uri="{FF2B5EF4-FFF2-40B4-BE49-F238E27FC236}">
                <a16:creationId xmlns:a16="http://schemas.microsoft.com/office/drawing/2014/main" id="{7682339F-A014-9150-D8FA-BAE3FFD99359}"/>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36479-8D30-0366-98A8-B1F99459F4AF}"/>
              </a:ext>
            </a:extLst>
          </p:cNvPr>
          <p:cNvSpPr>
            <a:spLocks noGrp="1"/>
          </p:cNvSpPr>
          <p:nvPr>
            <p:ph type="title" hasCustomPrompt="1"/>
          </p:nvPr>
        </p:nvSpPr>
        <p:spPr>
          <a:xfrm>
            <a:off x="394316" y="367259"/>
            <a:ext cx="11381889" cy="880044"/>
          </a:xfrm>
        </p:spPr>
        <p:txBody>
          <a:bodyPr>
            <a:normAutofit/>
          </a:bodyPr>
          <a:lstStyle>
            <a:lvl1pPr>
              <a:defRPr sz="4400" b="1" i="0">
                <a:solidFill>
                  <a:srgbClr val="EB832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85F462C1-2CFF-D0A0-6B38-AB8AFBAE6F58}"/>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89B68249-C779-95E6-8347-096090E8A8B2}"/>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5B8F2154-FAB8-6148-B867-71F96F377399}"/>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pic>
        <p:nvPicPr>
          <p:cNvPr id="15" name="Picture 14" descr="A group of palm trees&#10;&#10;AI-generated content may be incorrect.">
            <a:extLst>
              <a:ext uri="{FF2B5EF4-FFF2-40B4-BE49-F238E27FC236}">
                <a16:creationId xmlns:a16="http://schemas.microsoft.com/office/drawing/2014/main" id="{AC042E48-BFE2-9E20-3211-F3D349C351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2" y="6395019"/>
            <a:ext cx="1439456" cy="462981"/>
          </a:xfrm>
          <a:prstGeom prst="rect">
            <a:avLst/>
          </a:prstGeom>
        </p:spPr>
      </p:pic>
      <p:pic>
        <p:nvPicPr>
          <p:cNvPr id="18" name="Picture 17" descr="A group of palm trees&#10;&#10;AI-generated content may be incorrect.">
            <a:extLst>
              <a:ext uri="{FF2B5EF4-FFF2-40B4-BE49-F238E27FC236}">
                <a16:creationId xmlns:a16="http://schemas.microsoft.com/office/drawing/2014/main" id="{1B465E8C-62CB-5CF3-B444-33B0E3768D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877" y="6395018"/>
            <a:ext cx="1439456" cy="462981"/>
          </a:xfrm>
          <a:prstGeom prst="rect">
            <a:avLst/>
          </a:prstGeom>
        </p:spPr>
      </p:pic>
      <p:pic>
        <p:nvPicPr>
          <p:cNvPr id="19" name="Picture 18" descr="A group of palm trees&#10;&#10;AI-generated content may be incorrect.">
            <a:extLst>
              <a:ext uri="{FF2B5EF4-FFF2-40B4-BE49-F238E27FC236}">
                <a16:creationId xmlns:a16="http://schemas.microsoft.com/office/drawing/2014/main" id="{0A6E7958-5CD3-E0FD-969B-E54CCFD298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0955" y="6395020"/>
            <a:ext cx="1439456" cy="462981"/>
          </a:xfrm>
          <a:prstGeom prst="rect">
            <a:avLst/>
          </a:prstGeom>
        </p:spPr>
      </p:pic>
      <p:pic>
        <p:nvPicPr>
          <p:cNvPr id="20" name="Picture 19" descr="A group of palm trees&#10;&#10;AI-generated content may be incorrect.">
            <a:extLst>
              <a:ext uri="{FF2B5EF4-FFF2-40B4-BE49-F238E27FC236}">
                <a16:creationId xmlns:a16="http://schemas.microsoft.com/office/drawing/2014/main" id="{3E92B52F-65FF-79AA-720F-20A371AF5B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710" y="6395019"/>
            <a:ext cx="1439456" cy="462981"/>
          </a:xfrm>
          <a:prstGeom prst="rect">
            <a:avLst/>
          </a:prstGeom>
        </p:spPr>
      </p:pic>
      <p:pic>
        <p:nvPicPr>
          <p:cNvPr id="21" name="Picture 20" descr="A group of palm trees&#10;&#10;AI-generated content may be incorrect.">
            <a:extLst>
              <a:ext uri="{FF2B5EF4-FFF2-40B4-BE49-F238E27FC236}">
                <a16:creationId xmlns:a16="http://schemas.microsoft.com/office/drawing/2014/main" id="{18917980-66EB-3C4B-27F0-613268D0DA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59511" y="6267311"/>
            <a:ext cx="1836510" cy="590688"/>
          </a:xfrm>
          <a:prstGeom prst="rect">
            <a:avLst/>
          </a:prstGeom>
        </p:spPr>
      </p:pic>
      <p:pic>
        <p:nvPicPr>
          <p:cNvPr id="22" name="Picture 21" descr="A group of palm trees&#10;&#10;AI-generated content may be incorrect.">
            <a:extLst>
              <a:ext uri="{FF2B5EF4-FFF2-40B4-BE49-F238E27FC236}">
                <a16:creationId xmlns:a16="http://schemas.microsoft.com/office/drawing/2014/main" id="{CD994ED2-CC9C-4159-8C19-74A1E131B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1366" y="6395019"/>
            <a:ext cx="1439456" cy="462981"/>
          </a:xfrm>
          <a:prstGeom prst="rect">
            <a:avLst/>
          </a:prstGeom>
        </p:spPr>
      </p:pic>
      <p:pic>
        <p:nvPicPr>
          <p:cNvPr id="23" name="Picture 22" descr="A group of palm trees&#10;&#10;AI-generated content may be incorrect.">
            <a:extLst>
              <a:ext uri="{FF2B5EF4-FFF2-40B4-BE49-F238E27FC236}">
                <a16:creationId xmlns:a16="http://schemas.microsoft.com/office/drawing/2014/main" id="{AC6ACFFB-03BA-01CC-8983-CB9C1AB396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0621" y="6395020"/>
            <a:ext cx="1439456" cy="462981"/>
          </a:xfrm>
          <a:prstGeom prst="rect">
            <a:avLst/>
          </a:prstGeom>
        </p:spPr>
      </p:pic>
      <p:pic>
        <p:nvPicPr>
          <p:cNvPr id="24" name="Picture 23" descr="A group of palm trees&#10;&#10;AI-generated content may be incorrect.">
            <a:extLst>
              <a:ext uri="{FF2B5EF4-FFF2-40B4-BE49-F238E27FC236}">
                <a16:creationId xmlns:a16="http://schemas.microsoft.com/office/drawing/2014/main" id="{4887F3D4-7957-A139-5C04-C3FCCD6B97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0194" y="6395019"/>
            <a:ext cx="1439456" cy="462981"/>
          </a:xfrm>
          <a:prstGeom prst="rect">
            <a:avLst/>
          </a:prstGeom>
        </p:spPr>
      </p:pic>
      <p:pic>
        <p:nvPicPr>
          <p:cNvPr id="25" name="Picture 24" descr="A green palm tree on a black background&#10;&#10;AI-generated content may be incorrect.">
            <a:extLst>
              <a:ext uri="{FF2B5EF4-FFF2-40B4-BE49-F238E27FC236}">
                <a16:creationId xmlns:a16="http://schemas.microsoft.com/office/drawing/2014/main" id="{50B50D5B-AB41-D2AF-CF68-5459FFE1EAF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33341" y="6193892"/>
            <a:ext cx="743589" cy="664108"/>
          </a:xfrm>
          <a:prstGeom prst="rect">
            <a:avLst/>
          </a:prstGeom>
        </p:spPr>
      </p:pic>
      <p:pic>
        <p:nvPicPr>
          <p:cNvPr id="26" name="Picture 25" descr="A green palm tree on a black background&#10;&#10;AI-generated content may be incorrect.">
            <a:extLst>
              <a:ext uri="{FF2B5EF4-FFF2-40B4-BE49-F238E27FC236}">
                <a16:creationId xmlns:a16="http://schemas.microsoft.com/office/drawing/2014/main" id="{8BA5636C-DADC-BF7F-6C2A-4932B5E8792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2504584" y="6235607"/>
            <a:ext cx="743589" cy="664108"/>
          </a:xfrm>
          <a:prstGeom prst="rect">
            <a:avLst/>
          </a:prstGeom>
        </p:spPr>
      </p:pic>
      <p:pic>
        <p:nvPicPr>
          <p:cNvPr id="27" name="Picture 26" descr="A logo with palm trees&#10;&#10;AI-generated content may be incorrect.">
            <a:extLst>
              <a:ext uri="{FF2B5EF4-FFF2-40B4-BE49-F238E27FC236}">
                <a16:creationId xmlns:a16="http://schemas.microsoft.com/office/drawing/2014/main" id="{DECDD052-9254-BCFF-3A0A-34D4DC5BBB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122" y="5736692"/>
            <a:ext cx="1056346" cy="914400"/>
          </a:xfrm>
          <a:prstGeom prst="rect">
            <a:avLst/>
          </a:prstGeom>
        </p:spPr>
      </p:pic>
      <p:pic>
        <p:nvPicPr>
          <p:cNvPr id="30" name="Picture 29" descr="A green palm tree on a black background&#10;&#10;AI-generated content may be incorrect.">
            <a:extLst>
              <a:ext uri="{FF2B5EF4-FFF2-40B4-BE49-F238E27FC236}">
                <a16:creationId xmlns:a16="http://schemas.microsoft.com/office/drawing/2014/main" id="{BF38F4D0-67DA-C443-D170-0D39AF4DAE4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11010806" y="5593532"/>
            <a:ext cx="1438602" cy="1284832"/>
          </a:xfrm>
          <a:prstGeom prst="rect">
            <a:avLst/>
          </a:prstGeom>
        </p:spPr>
      </p:pic>
    </p:spTree>
    <p:extLst>
      <p:ext uri="{BB962C8B-B14F-4D97-AF65-F5344CB8AC3E}">
        <p14:creationId xmlns:p14="http://schemas.microsoft.com/office/powerpoint/2010/main" val="2650237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Subtitle_Dusk">
    <p:spTree>
      <p:nvGrpSpPr>
        <p:cNvPr id="1" name=""/>
        <p:cNvGrpSpPr/>
        <p:nvPr/>
      </p:nvGrpSpPr>
      <p:grpSpPr>
        <a:xfrm>
          <a:off x="0" y="0"/>
          <a:ext cx="0" cy="0"/>
          <a:chOff x="0" y="0"/>
          <a:chExt cx="0" cy="0"/>
        </a:xfrm>
      </p:grpSpPr>
      <p:pic>
        <p:nvPicPr>
          <p:cNvPr id="29" name="Picture 28" descr="A yellow and orange striped pattern&#10;&#10;AI-generated content may be incorrect.">
            <a:extLst>
              <a:ext uri="{FF2B5EF4-FFF2-40B4-BE49-F238E27FC236}">
                <a16:creationId xmlns:a16="http://schemas.microsoft.com/office/drawing/2014/main" id="{BD2BE320-8FE0-C514-0324-0E24832C03C4}"/>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1443E7-83B6-9D9D-95B0-95C13945E4D7}"/>
              </a:ext>
            </a:extLst>
          </p:cNvPr>
          <p:cNvSpPr>
            <a:spLocks noGrp="1"/>
          </p:cNvSpPr>
          <p:nvPr>
            <p:ph type="title" hasCustomPrompt="1"/>
          </p:nvPr>
        </p:nvSpPr>
        <p:spPr>
          <a:xfrm>
            <a:off x="394316" y="367259"/>
            <a:ext cx="11381889" cy="880044"/>
          </a:xfrm>
        </p:spPr>
        <p:txBody>
          <a:bodyPr>
            <a:normAutofit/>
          </a:bodyPr>
          <a:lstStyle>
            <a:lvl1pPr>
              <a:defRPr sz="4400" b="1" i="0">
                <a:solidFill>
                  <a:srgbClr val="EB832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D53D06AF-E740-17F1-FABD-186A5F24F6C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9A4AA9F0-8950-9B11-B323-EB868A65E590}"/>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AA9AD557-FD79-25E6-091F-823A037D9039}"/>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pic>
        <p:nvPicPr>
          <p:cNvPr id="15" name="Picture 14" descr="A group of palm trees&#10;&#10;AI-generated content may be incorrect.">
            <a:extLst>
              <a:ext uri="{FF2B5EF4-FFF2-40B4-BE49-F238E27FC236}">
                <a16:creationId xmlns:a16="http://schemas.microsoft.com/office/drawing/2014/main" id="{44FD2963-482C-B4B8-1491-33C5943798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2" y="6395019"/>
            <a:ext cx="1439456" cy="462981"/>
          </a:xfrm>
          <a:prstGeom prst="rect">
            <a:avLst/>
          </a:prstGeom>
        </p:spPr>
      </p:pic>
      <p:pic>
        <p:nvPicPr>
          <p:cNvPr id="18" name="Picture 17" descr="A group of palm trees&#10;&#10;AI-generated content may be incorrect.">
            <a:extLst>
              <a:ext uri="{FF2B5EF4-FFF2-40B4-BE49-F238E27FC236}">
                <a16:creationId xmlns:a16="http://schemas.microsoft.com/office/drawing/2014/main" id="{C34B8909-4B35-3616-DBF0-605A19F3FD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877" y="6395018"/>
            <a:ext cx="1439456" cy="462981"/>
          </a:xfrm>
          <a:prstGeom prst="rect">
            <a:avLst/>
          </a:prstGeom>
        </p:spPr>
      </p:pic>
      <p:pic>
        <p:nvPicPr>
          <p:cNvPr id="19" name="Picture 18" descr="A group of palm trees&#10;&#10;AI-generated content may be incorrect.">
            <a:extLst>
              <a:ext uri="{FF2B5EF4-FFF2-40B4-BE49-F238E27FC236}">
                <a16:creationId xmlns:a16="http://schemas.microsoft.com/office/drawing/2014/main" id="{E96225B1-AB0C-A4F3-3BC3-7A370C6110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0955" y="6395020"/>
            <a:ext cx="1439456" cy="462981"/>
          </a:xfrm>
          <a:prstGeom prst="rect">
            <a:avLst/>
          </a:prstGeom>
        </p:spPr>
      </p:pic>
      <p:pic>
        <p:nvPicPr>
          <p:cNvPr id="20" name="Picture 19" descr="A group of palm trees&#10;&#10;AI-generated content may be incorrect.">
            <a:extLst>
              <a:ext uri="{FF2B5EF4-FFF2-40B4-BE49-F238E27FC236}">
                <a16:creationId xmlns:a16="http://schemas.microsoft.com/office/drawing/2014/main" id="{11BC5E47-1843-3E44-A64B-28907CC742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710" y="6395019"/>
            <a:ext cx="1439456" cy="462981"/>
          </a:xfrm>
          <a:prstGeom prst="rect">
            <a:avLst/>
          </a:prstGeom>
        </p:spPr>
      </p:pic>
      <p:pic>
        <p:nvPicPr>
          <p:cNvPr id="21" name="Picture 20" descr="A group of palm trees&#10;&#10;AI-generated content may be incorrect.">
            <a:extLst>
              <a:ext uri="{FF2B5EF4-FFF2-40B4-BE49-F238E27FC236}">
                <a16:creationId xmlns:a16="http://schemas.microsoft.com/office/drawing/2014/main" id="{F97E6A8E-BFA6-6864-59E4-D8A6BB3758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59511" y="6267311"/>
            <a:ext cx="1836510" cy="590688"/>
          </a:xfrm>
          <a:prstGeom prst="rect">
            <a:avLst/>
          </a:prstGeom>
        </p:spPr>
      </p:pic>
      <p:pic>
        <p:nvPicPr>
          <p:cNvPr id="22" name="Picture 21" descr="A group of palm trees&#10;&#10;AI-generated content may be incorrect.">
            <a:extLst>
              <a:ext uri="{FF2B5EF4-FFF2-40B4-BE49-F238E27FC236}">
                <a16:creationId xmlns:a16="http://schemas.microsoft.com/office/drawing/2014/main" id="{5C4260D2-46E8-A0A2-4230-FC26FBB329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1366" y="6395019"/>
            <a:ext cx="1439456" cy="462981"/>
          </a:xfrm>
          <a:prstGeom prst="rect">
            <a:avLst/>
          </a:prstGeom>
        </p:spPr>
      </p:pic>
      <p:pic>
        <p:nvPicPr>
          <p:cNvPr id="23" name="Picture 22" descr="A group of palm trees&#10;&#10;AI-generated content may be incorrect.">
            <a:extLst>
              <a:ext uri="{FF2B5EF4-FFF2-40B4-BE49-F238E27FC236}">
                <a16:creationId xmlns:a16="http://schemas.microsoft.com/office/drawing/2014/main" id="{D5846DC3-2CA2-4BD7-0084-45755D2FE4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0621" y="6395020"/>
            <a:ext cx="1439456" cy="462981"/>
          </a:xfrm>
          <a:prstGeom prst="rect">
            <a:avLst/>
          </a:prstGeom>
        </p:spPr>
      </p:pic>
      <p:pic>
        <p:nvPicPr>
          <p:cNvPr id="24" name="Picture 23" descr="A group of palm trees&#10;&#10;AI-generated content may be incorrect.">
            <a:extLst>
              <a:ext uri="{FF2B5EF4-FFF2-40B4-BE49-F238E27FC236}">
                <a16:creationId xmlns:a16="http://schemas.microsoft.com/office/drawing/2014/main" id="{1703A467-D701-5DEB-6BE0-017E89009E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0194" y="6395019"/>
            <a:ext cx="1439456" cy="462981"/>
          </a:xfrm>
          <a:prstGeom prst="rect">
            <a:avLst/>
          </a:prstGeom>
        </p:spPr>
      </p:pic>
      <p:pic>
        <p:nvPicPr>
          <p:cNvPr id="25" name="Picture 24" descr="A green palm tree on a black background&#10;&#10;AI-generated content may be incorrect.">
            <a:extLst>
              <a:ext uri="{FF2B5EF4-FFF2-40B4-BE49-F238E27FC236}">
                <a16:creationId xmlns:a16="http://schemas.microsoft.com/office/drawing/2014/main" id="{1B487685-5031-FCD6-F878-BEEADE621EC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33341" y="6193892"/>
            <a:ext cx="743589" cy="664108"/>
          </a:xfrm>
          <a:prstGeom prst="rect">
            <a:avLst/>
          </a:prstGeom>
        </p:spPr>
      </p:pic>
      <p:pic>
        <p:nvPicPr>
          <p:cNvPr id="26" name="Picture 25" descr="A green palm tree on a black background&#10;&#10;AI-generated content may be incorrect.">
            <a:extLst>
              <a:ext uri="{FF2B5EF4-FFF2-40B4-BE49-F238E27FC236}">
                <a16:creationId xmlns:a16="http://schemas.microsoft.com/office/drawing/2014/main" id="{03A675CE-727C-BD87-60BE-1F2D829540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2504584" y="6235607"/>
            <a:ext cx="743589" cy="664108"/>
          </a:xfrm>
          <a:prstGeom prst="rect">
            <a:avLst/>
          </a:prstGeom>
        </p:spPr>
      </p:pic>
      <p:pic>
        <p:nvPicPr>
          <p:cNvPr id="27" name="Picture 26" descr="A logo with palm trees&#10;&#10;AI-generated content may be incorrect.">
            <a:extLst>
              <a:ext uri="{FF2B5EF4-FFF2-40B4-BE49-F238E27FC236}">
                <a16:creationId xmlns:a16="http://schemas.microsoft.com/office/drawing/2014/main" id="{3C352F28-82E0-2095-635E-481741DA0D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122" y="5736692"/>
            <a:ext cx="1056346" cy="914400"/>
          </a:xfrm>
          <a:prstGeom prst="rect">
            <a:avLst/>
          </a:prstGeom>
        </p:spPr>
      </p:pic>
      <p:pic>
        <p:nvPicPr>
          <p:cNvPr id="30" name="Picture 29" descr="A green palm tree on a black background&#10;&#10;AI-generated content may be incorrect.">
            <a:extLst>
              <a:ext uri="{FF2B5EF4-FFF2-40B4-BE49-F238E27FC236}">
                <a16:creationId xmlns:a16="http://schemas.microsoft.com/office/drawing/2014/main" id="{D9B9C488-8E3E-DCEA-95CF-59298DEB1B0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11010806" y="5593532"/>
            <a:ext cx="1438602" cy="1284832"/>
          </a:xfrm>
          <a:prstGeom prst="rect">
            <a:avLst/>
          </a:prstGeom>
        </p:spPr>
      </p:pic>
    </p:spTree>
    <p:extLst>
      <p:ext uri="{BB962C8B-B14F-4D97-AF65-F5344CB8AC3E}">
        <p14:creationId xmlns:p14="http://schemas.microsoft.com/office/powerpoint/2010/main" val="1487313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Subtitle_Dusk">
    <p:spTree>
      <p:nvGrpSpPr>
        <p:cNvPr id="1" name=""/>
        <p:cNvGrpSpPr/>
        <p:nvPr/>
      </p:nvGrpSpPr>
      <p:grpSpPr>
        <a:xfrm>
          <a:off x="0" y="0"/>
          <a:ext cx="0" cy="0"/>
          <a:chOff x="0" y="0"/>
          <a:chExt cx="0" cy="0"/>
        </a:xfrm>
      </p:grpSpPr>
      <p:pic>
        <p:nvPicPr>
          <p:cNvPr id="30" name="Picture 29" descr="A yellow and orange striped pattern&#10;&#10;AI-generated content may be incorrect.">
            <a:extLst>
              <a:ext uri="{FF2B5EF4-FFF2-40B4-BE49-F238E27FC236}">
                <a16:creationId xmlns:a16="http://schemas.microsoft.com/office/drawing/2014/main" id="{3F9D1150-50F6-7D3D-26F5-8301C045F493}"/>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C0A905-A4EE-CDDD-2A6B-C7475222E89C}"/>
              </a:ext>
            </a:extLst>
          </p:cNvPr>
          <p:cNvSpPr>
            <a:spLocks noGrp="1"/>
          </p:cNvSpPr>
          <p:nvPr>
            <p:ph type="title" hasCustomPrompt="1"/>
          </p:nvPr>
        </p:nvSpPr>
        <p:spPr>
          <a:xfrm>
            <a:off x="394316" y="367259"/>
            <a:ext cx="11381889" cy="880044"/>
          </a:xfrm>
        </p:spPr>
        <p:txBody>
          <a:bodyPr>
            <a:normAutofit/>
          </a:bodyPr>
          <a:lstStyle>
            <a:lvl1pPr>
              <a:defRPr sz="4400" b="1" i="0">
                <a:solidFill>
                  <a:srgbClr val="EB832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8B915BCC-F1D1-C2EF-6928-13D7487A979E}"/>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4EDDDE5A-0B5C-DE40-DB11-7ECFC3CB0C08}"/>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986D1CA3-81B6-D575-9ADA-66E89436E03C}"/>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3">
            <a:extLst>
              <a:ext uri="{FF2B5EF4-FFF2-40B4-BE49-F238E27FC236}">
                <a16:creationId xmlns:a16="http://schemas.microsoft.com/office/drawing/2014/main" id="{15E11FC8-53E7-5FFB-404E-CC2FB9E2EB1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pic>
        <p:nvPicPr>
          <p:cNvPr id="18" name="Picture 17" descr="A group of palm trees&#10;&#10;AI-generated content may be incorrect.">
            <a:extLst>
              <a:ext uri="{FF2B5EF4-FFF2-40B4-BE49-F238E27FC236}">
                <a16:creationId xmlns:a16="http://schemas.microsoft.com/office/drawing/2014/main" id="{3924D909-BBDF-AAB6-A70E-E76CA4FA28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2" y="6395019"/>
            <a:ext cx="1439456" cy="462981"/>
          </a:xfrm>
          <a:prstGeom prst="rect">
            <a:avLst/>
          </a:prstGeom>
        </p:spPr>
      </p:pic>
      <p:pic>
        <p:nvPicPr>
          <p:cNvPr id="19" name="Picture 18" descr="A group of palm trees&#10;&#10;AI-generated content may be incorrect.">
            <a:extLst>
              <a:ext uri="{FF2B5EF4-FFF2-40B4-BE49-F238E27FC236}">
                <a16:creationId xmlns:a16="http://schemas.microsoft.com/office/drawing/2014/main" id="{F39C3B9D-391D-9463-E3D2-04C259B24B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877" y="6395018"/>
            <a:ext cx="1439456" cy="462981"/>
          </a:xfrm>
          <a:prstGeom prst="rect">
            <a:avLst/>
          </a:prstGeom>
        </p:spPr>
      </p:pic>
      <p:pic>
        <p:nvPicPr>
          <p:cNvPr id="20" name="Picture 19" descr="A group of palm trees&#10;&#10;AI-generated content may be incorrect.">
            <a:extLst>
              <a:ext uri="{FF2B5EF4-FFF2-40B4-BE49-F238E27FC236}">
                <a16:creationId xmlns:a16="http://schemas.microsoft.com/office/drawing/2014/main" id="{5F286580-FB9E-0535-486C-5EEDBE8631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0955" y="6395020"/>
            <a:ext cx="1439456" cy="462981"/>
          </a:xfrm>
          <a:prstGeom prst="rect">
            <a:avLst/>
          </a:prstGeom>
        </p:spPr>
      </p:pic>
      <p:pic>
        <p:nvPicPr>
          <p:cNvPr id="21" name="Picture 20" descr="A group of palm trees&#10;&#10;AI-generated content may be incorrect.">
            <a:extLst>
              <a:ext uri="{FF2B5EF4-FFF2-40B4-BE49-F238E27FC236}">
                <a16:creationId xmlns:a16="http://schemas.microsoft.com/office/drawing/2014/main" id="{EFF87ACE-EB4A-63DA-0928-8B243805FB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710" y="6395019"/>
            <a:ext cx="1439456" cy="462981"/>
          </a:xfrm>
          <a:prstGeom prst="rect">
            <a:avLst/>
          </a:prstGeom>
        </p:spPr>
      </p:pic>
      <p:pic>
        <p:nvPicPr>
          <p:cNvPr id="22" name="Picture 21" descr="A group of palm trees&#10;&#10;AI-generated content may be incorrect.">
            <a:extLst>
              <a:ext uri="{FF2B5EF4-FFF2-40B4-BE49-F238E27FC236}">
                <a16:creationId xmlns:a16="http://schemas.microsoft.com/office/drawing/2014/main" id="{79818E83-DDA0-0EE3-D6A0-AA6E165DC4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59511" y="6267311"/>
            <a:ext cx="1836510" cy="590688"/>
          </a:xfrm>
          <a:prstGeom prst="rect">
            <a:avLst/>
          </a:prstGeom>
        </p:spPr>
      </p:pic>
      <p:pic>
        <p:nvPicPr>
          <p:cNvPr id="23" name="Picture 22" descr="A group of palm trees&#10;&#10;AI-generated content may be incorrect.">
            <a:extLst>
              <a:ext uri="{FF2B5EF4-FFF2-40B4-BE49-F238E27FC236}">
                <a16:creationId xmlns:a16="http://schemas.microsoft.com/office/drawing/2014/main" id="{14B70D15-7DDE-C47C-9657-CBA2AD3237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1366" y="6395019"/>
            <a:ext cx="1439456" cy="462981"/>
          </a:xfrm>
          <a:prstGeom prst="rect">
            <a:avLst/>
          </a:prstGeom>
        </p:spPr>
      </p:pic>
      <p:pic>
        <p:nvPicPr>
          <p:cNvPr id="24" name="Picture 23" descr="A group of palm trees&#10;&#10;AI-generated content may be incorrect.">
            <a:extLst>
              <a:ext uri="{FF2B5EF4-FFF2-40B4-BE49-F238E27FC236}">
                <a16:creationId xmlns:a16="http://schemas.microsoft.com/office/drawing/2014/main" id="{A9F8F729-5D92-E55A-BEB2-BE6FD8EDC5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0621" y="6395020"/>
            <a:ext cx="1439456" cy="462981"/>
          </a:xfrm>
          <a:prstGeom prst="rect">
            <a:avLst/>
          </a:prstGeom>
        </p:spPr>
      </p:pic>
      <p:pic>
        <p:nvPicPr>
          <p:cNvPr id="25" name="Picture 24" descr="A group of palm trees&#10;&#10;AI-generated content may be incorrect.">
            <a:extLst>
              <a:ext uri="{FF2B5EF4-FFF2-40B4-BE49-F238E27FC236}">
                <a16:creationId xmlns:a16="http://schemas.microsoft.com/office/drawing/2014/main" id="{C62F265C-F36A-F875-A4C0-A4F525B9A1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0194" y="6395019"/>
            <a:ext cx="1439456" cy="462981"/>
          </a:xfrm>
          <a:prstGeom prst="rect">
            <a:avLst/>
          </a:prstGeom>
        </p:spPr>
      </p:pic>
      <p:pic>
        <p:nvPicPr>
          <p:cNvPr id="26" name="Picture 25" descr="A green palm tree on a black background&#10;&#10;AI-generated content may be incorrect.">
            <a:extLst>
              <a:ext uri="{FF2B5EF4-FFF2-40B4-BE49-F238E27FC236}">
                <a16:creationId xmlns:a16="http://schemas.microsoft.com/office/drawing/2014/main" id="{8F18F6BF-F76A-A3C0-DF78-D2DA2C6730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33341" y="6193892"/>
            <a:ext cx="743589" cy="664108"/>
          </a:xfrm>
          <a:prstGeom prst="rect">
            <a:avLst/>
          </a:prstGeom>
        </p:spPr>
      </p:pic>
      <p:pic>
        <p:nvPicPr>
          <p:cNvPr id="27" name="Picture 26" descr="A green palm tree on a black background&#10;&#10;AI-generated content may be incorrect.">
            <a:extLst>
              <a:ext uri="{FF2B5EF4-FFF2-40B4-BE49-F238E27FC236}">
                <a16:creationId xmlns:a16="http://schemas.microsoft.com/office/drawing/2014/main" id="{C88FBD6E-736F-2610-C779-A371BC40D2B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2504584" y="6235607"/>
            <a:ext cx="743589" cy="664108"/>
          </a:xfrm>
          <a:prstGeom prst="rect">
            <a:avLst/>
          </a:prstGeom>
        </p:spPr>
      </p:pic>
      <p:pic>
        <p:nvPicPr>
          <p:cNvPr id="28" name="Picture 27" descr="A logo with palm trees&#10;&#10;AI-generated content may be incorrect.">
            <a:extLst>
              <a:ext uri="{FF2B5EF4-FFF2-40B4-BE49-F238E27FC236}">
                <a16:creationId xmlns:a16="http://schemas.microsoft.com/office/drawing/2014/main" id="{94C73437-7005-36FD-6C1F-E9CFF6FEAD9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122" y="5736692"/>
            <a:ext cx="1056346" cy="914400"/>
          </a:xfrm>
          <a:prstGeom prst="rect">
            <a:avLst/>
          </a:prstGeom>
        </p:spPr>
      </p:pic>
      <p:pic>
        <p:nvPicPr>
          <p:cNvPr id="31" name="Picture 30" descr="A green palm tree on a black background&#10;&#10;AI-generated content may be incorrect.">
            <a:extLst>
              <a:ext uri="{FF2B5EF4-FFF2-40B4-BE49-F238E27FC236}">
                <a16:creationId xmlns:a16="http://schemas.microsoft.com/office/drawing/2014/main" id="{4AD30BD9-6A06-7B82-D553-958C6C51355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11010806" y="5593532"/>
            <a:ext cx="1438602" cy="1284832"/>
          </a:xfrm>
          <a:prstGeom prst="rect">
            <a:avLst/>
          </a:prstGeom>
        </p:spPr>
      </p:pic>
    </p:spTree>
    <p:extLst>
      <p:ext uri="{BB962C8B-B14F-4D97-AF65-F5344CB8AC3E}">
        <p14:creationId xmlns:p14="http://schemas.microsoft.com/office/powerpoint/2010/main" val="1565505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Subtitle_Dusk">
    <p:spTree>
      <p:nvGrpSpPr>
        <p:cNvPr id="1" name=""/>
        <p:cNvGrpSpPr/>
        <p:nvPr/>
      </p:nvGrpSpPr>
      <p:grpSpPr>
        <a:xfrm>
          <a:off x="0" y="0"/>
          <a:ext cx="0" cy="0"/>
          <a:chOff x="0" y="0"/>
          <a:chExt cx="0" cy="0"/>
        </a:xfrm>
      </p:grpSpPr>
      <p:pic>
        <p:nvPicPr>
          <p:cNvPr id="30" name="Picture 29" descr="A yellow and orange striped pattern&#10;&#10;AI-generated content may be incorrect.">
            <a:extLst>
              <a:ext uri="{FF2B5EF4-FFF2-40B4-BE49-F238E27FC236}">
                <a16:creationId xmlns:a16="http://schemas.microsoft.com/office/drawing/2014/main" id="{EE5F0F56-5C6C-BA3E-E484-C2E84FB379BC}"/>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58BFC4-4E31-2888-F812-62A2B962DF7B}"/>
              </a:ext>
            </a:extLst>
          </p:cNvPr>
          <p:cNvSpPr>
            <a:spLocks noGrp="1"/>
          </p:cNvSpPr>
          <p:nvPr>
            <p:ph type="title" hasCustomPrompt="1"/>
          </p:nvPr>
        </p:nvSpPr>
        <p:spPr>
          <a:xfrm>
            <a:off x="394316" y="367259"/>
            <a:ext cx="11381889" cy="880044"/>
          </a:xfrm>
        </p:spPr>
        <p:txBody>
          <a:bodyPr>
            <a:normAutofit/>
          </a:bodyPr>
          <a:lstStyle>
            <a:lvl1pPr>
              <a:defRPr sz="4400" b="1" i="0">
                <a:solidFill>
                  <a:srgbClr val="EB832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31F95820-6C20-4F94-DDD8-E825B362F339}"/>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E7187696-4112-ED8D-1C60-7ADC2672CE52}"/>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233FA28F-BE9A-BE71-1D57-A205E28D420D}"/>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3">
            <a:extLst>
              <a:ext uri="{FF2B5EF4-FFF2-40B4-BE49-F238E27FC236}">
                <a16:creationId xmlns:a16="http://schemas.microsoft.com/office/drawing/2014/main" id="{6275704D-EFE8-1909-BFE1-CAC283341426}"/>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pic>
        <p:nvPicPr>
          <p:cNvPr id="18" name="Picture 17" descr="A group of palm trees&#10;&#10;AI-generated content may be incorrect.">
            <a:extLst>
              <a:ext uri="{FF2B5EF4-FFF2-40B4-BE49-F238E27FC236}">
                <a16:creationId xmlns:a16="http://schemas.microsoft.com/office/drawing/2014/main" id="{FD4A327D-01C2-42F8-1197-CB09926818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2" y="6395019"/>
            <a:ext cx="1439456" cy="462981"/>
          </a:xfrm>
          <a:prstGeom prst="rect">
            <a:avLst/>
          </a:prstGeom>
        </p:spPr>
      </p:pic>
      <p:pic>
        <p:nvPicPr>
          <p:cNvPr id="19" name="Picture 18" descr="A group of palm trees&#10;&#10;AI-generated content may be incorrect.">
            <a:extLst>
              <a:ext uri="{FF2B5EF4-FFF2-40B4-BE49-F238E27FC236}">
                <a16:creationId xmlns:a16="http://schemas.microsoft.com/office/drawing/2014/main" id="{4B2C86C7-8A32-B186-8BB5-A2F5A590BA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877" y="6395018"/>
            <a:ext cx="1439456" cy="462981"/>
          </a:xfrm>
          <a:prstGeom prst="rect">
            <a:avLst/>
          </a:prstGeom>
        </p:spPr>
      </p:pic>
      <p:pic>
        <p:nvPicPr>
          <p:cNvPr id="20" name="Picture 19" descr="A group of palm trees&#10;&#10;AI-generated content may be incorrect.">
            <a:extLst>
              <a:ext uri="{FF2B5EF4-FFF2-40B4-BE49-F238E27FC236}">
                <a16:creationId xmlns:a16="http://schemas.microsoft.com/office/drawing/2014/main" id="{4085A424-F0CF-9351-E281-761E44BC6C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0955" y="6395020"/>
            <a:ext cx="1439456" cy="462981"/>
          </a:xfrm>
          <a:prstGeom prst="rect">
            <a:avLst/>
          </a:prstGeom>
        </p:spPr>
      </p:pic>
      <p:pic>
        <p:nvPicPr>
          <p:cNvPr id="21" name="Picture 20" descr="A group of palm trees&#10;&#10;AI-generated content may be incorrect.">
            <a:extLst>
              <a:ext uri="{FF2B5EF4-FFF2-40B4-BE49-F238E27FC236}">
                <a16:creationId xmlns:a16="http://schemas.microsoft.com/office/drawing/2014/main" id="{148497F2-8F12-E105-915C-C80E8F674B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710" y="6395019"/>
            <a:ext cx="1439456" cy="462981"/>
          </a:xfrm>
          <a:prstGeom prst="rect">
            <a:avLst/>
          </a:prstGeom>
        </p:spPr>
      </p:pic>
      <p:pic>
        <p:nvPicPr>
          <p:cNvPr id="22" name="Picture 21" descr="A group of palm trees&#10;&#10;AI-generated content may be incorrect.">
            <a:extLst>
              <a:ext uri="{FF2B5EF4-FFF2-40B4-BE49-F238E27FC236}">
                <a16:creationId xmlns:a16="http://schemas.microsoft.com/office/drawing/2014/main" id="{23C575EF-80EF-AAAB-3D93-33C461670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59511" y="6267311"/>
            <a:ext cx="1836510" cy="590688"/>
          </a:xfrm>
          <a:prstGeom prst="rect">
            <a:avLst/>
          </a:prstGeom>
        </p:spPr>
      </p:pic>
      <p:pic>
        <p:nvPicPr>
          <p:cNvPr id="23" name="Picture 22" descr="A group of palm trees&#10;&#10;AI-generated content may be incorrect.">
            <a:extLst>
              <a:ext uri="{FF2B5EF4-FFF2-40B4-BE49-F238E27FC236}">
                <a16:creationId xmlns:a16="http://schemas.microsoft.com/office/drawing/2014/main" id="{9D78E65B-9A46-182D-B373-8A8FD0C634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1366" y="6395019"/>
            <a:ext cx="1439456" cy="462981"/>
          </a:xfrm>
          <a:prstGeom prst="rect">
            <a:avLst/>
          </a:prstGeom>
        </p:spPr>
      </p:pic>
      <p:pic>
        <p:nvPicPr>
          <p:cNvPr id="24" name="Picture 23" descr="A group of palm trees&#10;&#10;AI-generated content may be incorrect.">
            <a:extLst>
              <a:ext uri="{FF2B5EF4-FFF2-40B4-BE49-F238E27FC236}">
                <a16:creationId xmlns:a16="http://schemas.microsoft.com/office/drawing/2014/main" id="{3F998BFD-2CCB-6D05-4968-39884BF7E4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0621" y="6395020"/>
            <a:ext cx="1439456" cy="462981"/>
          </a:xfrm>
          <a:prstGeom prst="rect">
            <a:avLst/>
          </a:prstGeom>
        </p:spPr>
      </p:pic>
      <p:pic>
        <p:nvPicPr>
          <p:cNvPr id="25" name="Picture 24" descr="A group of palm trees&#10;&#10;AI-generated content may be incorrect.">
            <a:extLst>
              <a:ext uri="{FF2B5EF4-FFF2-40B4-BE49-F238E27FC236}">
                <a16:creationId xmlns:a16="http://schemas.microsoft.com/office/drawing/2014/main" id="{589FD318-9592-F90B-A501-36985776C3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0194" y="6395019"/>
            <a:ext cx="1439456" cy="462981"/>
          </a:xfrm>
          <a:prstGeom prst="rect">
            <a:avLst/>
          </a:prstGeom>
        </p:spPr>
      </p:pic>
      <p:pic>
        <p:nvPicPr>
          <p:cNvPr id="26" name="Picture 25" descr="A green palm tree on a black background&#10;&#10;AI-generated content may be incorrect.">
            <a:extLst>
              <a:ext uri="{FF2B5EF4-FFF2-40B4-BE49-F238E27FC236}">
                <a16:creationId xmlns:a16="http://schemas.microsoft.com/office/drawing/2014/main" id="{451B5D49-4669-7559-8490-7169F3D053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33341" y="6193892"/>
            <a:ext cx="743589" cy="664108"/>
          </a:xfrm>
          <a:prstGeom prst="rect">
            <a:avLst/>
          </a:prstGeom>
        </p:spPr>
      </p:pic>
      <p:pic>
        <p:nvPicPr>
          <p:cNvPr id="27" name="Picture 26" descr="A green palm tree on a black background&#10;&#10;AI-generated content may be incorrect.">
            <a:extLst>
              <a:ext uri="{FF2B5EF4-FFF2-40B4-BE49-F238E27FC236}">
                <a16:creationId xmlns:a16="http://schemas.microsoft.com/office/drawing/2014/main" id="{55450B5B-1973-2F3E-9628-985A2230B60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2504584" y="6235607"/>
            <a:ext cx="743589" cy="664108"/>
          </a:xfrm>
          <a:prstGeom prst="rect">
            <a:avLst/>
          </a:prstGeom>
        </p:spPr>
      </p:pic>
      <p:pic>
        <p:nvPicPr>
          <p:cNvPr id="28" name="Picture 27" descr="A logo with palm trees&#10;&#10;AI-generated content may be incorrect.">
            <a:extLst>
              <a:ext uri="{FF2B5EF4-FFF2-40B4-BE49-F238E27FC236}">
                <a16:creationId xmlns:a16="http://schemas.microsoft.com/office/drawing/2014/main" id="{38FA3BAA-647C-4D0C-EBF3-4B9A0E3573F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122" y="5736692"/>
            <a:ext cx="1056346" cy="914400"/>
          </a:xfrm>
          <a:prstGeom prst="rect">
            <a:avLst/>
          </a:prstGeom>
        </p:spPr>
      </p:pic>
      <p:pic>
        <p:nvPicPr>
          <p:cNvPr id="32" name="Picture 31" descr="A green palm tree on a black background&#10;&#10;AI-generated content may be incorrect.">
            <a:extLst>
              <a:ext uri="{FF2B5EF4-FFF2-40B4-BE49-F238E27FC236}">
                <a16:creationId xmlns:a16="http://schemas.microsoft.com/office/drawing/2014/main" id="{0458990D-2F29-D0E5-9AA6-30B8E6CF5F4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11010806" y="5593532"/>
            <a:ext cx="1438602" cy="1284832"/>
          </a:xfrm>
          <a:prstGeom prst="rect">
            <a:avLst/>
          </a:prstGeom>
        </p:spPr>
      </p:pic>
    </p:spTree>
    <p:extLst>
      <p:ext uri="{BB962C8B-B14F-4D97-AF65-F5344CB8AC3E}">
        <p14:creationId xmlns:p14="http://schemas.microsoft.com/office/powerpoint/2010/main" val="2122650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Subtitle _Dusk">
    <p:spTree>
      <p:nvGrpSpPr>
        <p:cNvPr id="1" name=""/>
        <p:cNvGrpSpPr/>
        <p:nvPr/>
      </p:nvGrpSpPr>
      <p:grpSpPr>
        <a:xfrm>
          <a:off x="0" y="0"/>
          <a:ext cx="0" cy="0"/>
          <a:chOff x="0" y="0"/>
          <a:chExt cx="0" cy="0"/>
        </a:xfrm>
      </p:grpSpPr>
      <p:pic>
        <p:nvPicPr>
          <p:cNvPr id="31" name="Picture 30" descr="A yellow and orange striped pattern&#10;&#10;AI-generated content may be incorrect.">
            <a:extLst>
              <a:ext uri="{FF2B5EF4-FFF2-40B4-BE49-F238E27FC236}">
                <a16:creationId xmlns:a16="http://schemas.microsoft.com/office/drawing/2014/main" id="{3D128E13-C890-826B-C339-4BCC5D5EE021}"/>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DF1874-DFE4-A1C9-9DBD-34D1F411A50A}"/>
              </a:ext>
            </a:extLst>
          </p:cNvPr>
          <p:cNvSpPr>
            <a:spLocks noGrp="1"/>
          </p:cNvSpPr>
          <p:nvPr>
            <p:ph type="title" hasCustomPrompt="1"/>
          </p:nvPr>
        </p:nvSpPr>
        <p:spPr>
          <a:xfrm>
            <a:off x="394316" y="367259"/>
            <a:ext cx="11381889" cy="880044"/>
          </a:xfrm>
        </p:spPr>
        <p:txBody>
          <a:bodyPr>
            <a:normAutofit/>
          </a:bodyPr>
          <a:lstStyle>
            <a:lvl1pPr>
              <a:defRPr sz="4400" b="1" i="0">
                <a:solidFill>
                  <a:srgbClr val="EB832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A70F513F-4F4E-BFBF-DE4B-21F592BBC76A}"/>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2">
            <a:extLst>
              <a:ext uri="{FF2B5EF4-FFF2-40B4-BE49-F238E27FC236}">
                <a16:creationId xmlns:a16="http://schemas.microsoft.com/office/drawing/2014/main" id="{3B14CE42-4C50-3788-F472-3BF58358B155}"/>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2">
            <a:extLst>
              <a:ext uri="{FF2B5EF4-FFF2-40B4-BE49-F238E27FC236}">
                <a16:creationId xmlns:a16="http://schemas.microsoft.com/office/drawing/2014/main" id="{D7433F95-E050-2FC7-892D-F468C8DB83D4}"/>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2">
            <a:extLst>
              <a:ext uri="{FF2B5EF4-FFF2-40B4-BE49-F238E27FC236}">
                <a16:creationId xmlns:a16="http://schemas.microsoft.com/office/drawing/2014/main" id="{440198F9-6632-99BA-A505-76ECD1470727}"/>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8" name="Content Placeholder 2">
            <a:extLst>
              <a:ext uri="{FF2B5EF4-FFF2-40B4-BE49-F238E27FC236}">
                <a16:creationId xmlns:a16="http://schemas.microsoft.com/office/drawing/2014/main" id="{82610093-46F8-9D87-110A-7D7D72C3523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pic>
        <p:nvPicPr>
          <p:cNvPr id="19" name="Picture 18" descr="A group of palm trees&#10;&#10;AI-generated content may be incorrect.">
            <a:extLst>
              <a:ext uri="{FF2B5EF4-FFF2-40B4-BE49-F238E27FC236}">
                <a16:creationId xmlns:a16="http://schemas.microsoft.com/office/drawing/2014/main" id="{EB89883F-4511-9F30-E141-EBAA3A0556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2" y="6395019"/>
            <a:ext cx="1439456" cy="462981"/>
          </a:xfrm>
          <a:prstGeom prst="rect">
            <a:avLst/>
          </a:prstGeom>
        </p:spPr>
      </p:pic>
      <p:pic>
        <p:nvPicPr>
          <p:cNvPr id="20" name="Picture 19" descr="A group of palm trees&#10;&#10;AI-generated content may be incorrect.">
            <a:extLst>
              <a:ext uri="{FF2B5EF4-FFF2-40B4-BE49-F238E27FC236}">
                <a16:creationId xmlns:a16="http://schemas.microsoft.com/office/drawing/2014/main" id="{C830511A-60D2-ACC9-E713-49C2DC2CCB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877" y="6395018"/>
            <a:ext cx="1439456" cy="462981"/>
          </a:xfrm>
          <a:prstGeom prst="rect">
            <a:avLst/>
          </a:prstGeom>
        </p:spPr>
      </p:pic>
      <p:pic>
        <p:nvPicPr>
          <p:cNvPr id="21" name="Picture 20" descr="A group of palm trees&#10;&#10;AI-generated content may be incorrect.">
            <a:extLst>
              <a:ext uri="{FF2B5EF4-FFF2-40B4-BE49-F238E27FC236}">
                <a16:creationId xmlns:a16="http://schemas.microsoft.com/office/drawing/2014/main" id="{0A29DF73-46A0-CA48-57DB-7E1667701F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0955" y="6395020"/>
            <a:ext cx="1439456" cy="462981"/>
          </a:xfrm>
          <a:prstGeom prst="rect">
            <a:avLst/>
          </a:prstGeom>
        </p:spPr>
      </p:pic>
      <p:pic>
        <p:nvPicPr>
          <p:cNvPr id="22" name="Picture 21" descr="A group of palm trees&#10;&#10;AI-generated content may be incorrect.">
            <a:extLst>
              <a:ext uri="{FF2B5EF4-FFF2-40B4-BE49-F238E27FC236}">
                <a16:creationId xmlns:a16="http://schemas.microsoft.com/office/drawing/2014/main" id="{7892B5F4-BF13-49DE-A6CD-2CDA395037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710" y="6395019"/>
            <a:ext cx="1439456" cy="462981"/>
          </a:xfrm>
          <a:prstGeom prst="rect">
            <a:avLst/>
          </a:prstGeom>
        </p:spPr>
      </p:pic>
      <p:pic>
        <p:nvPicPr>
          <p:cNvPr id="23" name="Picture 22" descr="A group of palm trees&#10;&#10;AI-generated content may be incorrect.">
            <a:extLst>
              <a:ext uri="{FF2B5EF4-FFF2-40B4-BE49-F238E27FC236}">
                <a16:creationId xmlns:a16="http://schemas.microsoft.com/office/drawing/2014/main" id="{CAD1D045-C1F3-F5C2-F905-B4FA4F88A3A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59511" y="6267311"/>
            <a:ext cx="1836510" cy="590688"/>
          </a:xfrm>
          <a:prstGeom prst="rect">
            <a:avLst/>
          </a:prstGeom>
        </p:spPr>
      </p:pic>
      <p:pic>
        <p:nvPicPr>
          <p:cNvPr id="24" name="Picture 23" descr="A group of palm trees&#10;&#10;AI-generated content may be incorrect.">
            <a:extLst>
              <a:ext uri="{FF2B5EF4-FFF2-40B4-BE49-F238E27FC236}">
                <a16:creationId xmlns:a16="http://schemas.microsoft.com/office/drawing/2014/main" id="{6B5A5E7F-2738-0BCE-AB82-FE4E9C6E22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1366" y="6395019"/>
            <a:ext cx="1439456" cy="462981"/>
          </a:xfrm>
          <a:prstGeom prst="rect">
            <a:avLst/>
          </a:prstGeom>
        </p:spPr>
      </p:pic>
      <p:pic>
        <p:nvPicPr>
          <p:cNvPr id="25" name="Picture 24" descr="A group of palm trees&#10;&#10;AI-generated content may be incorrect.">
            <a:extLst>
              <a:ext uri="{FF2B5EF4-FFF2-40B4-BE49-F238E27FC236}">
                <a16:creationId xmlns:a16="http://schemas.microsoft.com/office/drawing/2014/main" id="{49984593-07D6-8CCF-BE32-CF600E3805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0621" y="6395020"/>
            <a:ext cx="1439456" cy="462981"/>
          </a:xfrm>
          <a:prstGeom prst="rect">
            <a:avLst/>
          </a:prstGeom>
        </p:spPr>
      </p:pic>
      <p:pic>
        <p:nvPicPr>
          <p:cNvPr id="26" name="Picture 25" descr="A group of palm trees&#10;&#10;AI-generated content may be incorrect.">
            <a:extLst>
              <a:ext uri="{FF2B5EF4-FFF2-40B4-BE49-F238E27FC236}">
                <a16:creationId xmlns:a16="http://schemas.microsoft.com/office/drawing/2014/main" id="{19007813-346E-7765-29D9-F065B4B3D7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0194" y="6395019"/>
            <a:ext cx="1439456" cy="462981"/>
          </a:xfrm>
          <a:prstGeom prst="rect">
            <a:avLst/>
          </a:prstGeom>
        </p:spPr>
      </p:pic>
      <p:pic>
        <p:nvPicPr>
          <p:cNvPr id="27" name="Picture 26" descr="A green palm tree on a black background&#10;&#10;AI-generated content may be incorrect.">
            <a:extLst>
              <a:ext uri="{FF2B5EF4-FFF2-40B4-BE49-F238E27FC236}">
                <a16:creationId xmlns:a16="http://schemas.microsoft.com/office/drawing/2014/main" id="{E40F55EF-68E8-14FE-9AA1-32B5D521751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33341" y="6193892"/>
            <a:ext cx="743589" cy="664108"/>
          </a:xfrm>
          <a:prstGeom prst="rect">
            <a:avLst/>
          </a:prstGeom>
        </p:spPr>
      </p:pic>
      <p:pic>
        <p:nvPicPr>
          <p:cNvPr id="28" name="Picture 27" descr="A green palm tree on a black background&#10;&#10;AI-generated content may be incorrect.">
            <a:extLst>
              <a:ext uri="{FF2B5EF4-FFF2-40B4-BE49-F238E27FC236}">
                <a16:creationId xmlns:a16="http://schemas.microsoft.com/office/drawing/2014/main" id="{331FD0C9-3438-796E-D4F5-BF1D709CFF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2504584" y="6235607"/>
            <a:ext cx="743589" cy="664108"/>
          </a:xfrm>
          <a:prstGeom prst="rect">
            <a:avLst/>
          </a:prstGeom>
        </p:spPr>
      </p:pic>
      <p:pic>
        <p:nvPicPr>
          <p:cNvPr id="29" name="Picture 28" descr="A logo with palm trees&#10;&#10;AI-generated content may be incorrect.">
            <a:extLst>
              <a:ext uri="{FF2B5EF4-FFF2-40B4-BE49-F238E27FC236}">
                <a16:creationId xmlns:a16="http://schemas.microsoft.com/office/drawing/2014/main" id="{DDDDD07E-3565-8873-084B-C77239C620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122" y="5736692"/>
            <a:ext cx="1056346" cy="914400"/>
          </a:xfrm>
          <a:prstGeom prst="rect">
            <a:avLst/>
          </a:prstGeom>
        </p:spPr>
      </p:pic>
      <p:pic>
        <p:nvPicPr>
          <p:cNvPr id="33" name="Picture 32" descr="A green palm tree on a black background&#10;&#10;AI-generated content may be incorrect.">
            <a:extLst>
              <a:ext uri="{FF2B5EF4-FFF2-40B4-BE49-F238E27FC236}">
                <a16:creationId xmlns:a16="http://schemas.microsoft.com/office/drawing/2014/main" id="{678A9E31-FB2C-29D9-4FF7-A25059DC38C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11010806" y="5593532"/>
            <a:ext cx="1438602" cy="1284832"/>
          </a:xfrm>
          <a:prstGeom prst="rect">
            <a:avLst/>
          </a:prstGeom>
        </p:spPr>
      </p:pic>
    </p:spTree>
    <p:extLst>
      <p:ext uri="{BB962C8B-B14F-4D97-AF65-F5344CB8AC3E}">
        <p14:creationId xmlns:p14="http://schemas.microsoft.com/office/powerpoint/2010/main" val="218843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9C2C897-1FB4-E6B4-3CDB-D749884F57F0}"/>
              </a:ext>
            </a:extLst>
          </p:cNvPr>
          <p:cNvPicPr>
            <a:picLocks noChangeAspect="1"/>
          </p:cNvPicPr>
          <p:nvPr userDrawn="1"/>
        </p:nvPicPr>
        <p:blipFill>
          <a:blip r:embed="rId2" cstate="screen">
            <a:duotone>
              <a:prstClr val="black"/>
              <a:schemeClr val="accent6">
                <a:tint val="45000"/>
                <a:satMod val="400000"/>
              </a:schemeClr>
            </a:duotone>
            <a:alphaModFix am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flipH="1">
            <a:off x="10539100" y="3665022"/>
            <a:ext cx="3305799" cy="255077"/>
          </a:xfrm>
          <a:prstGeom prst="rect">
            <a:avLst/>
          </a:prstGeom>
        </p:spPr>
      </p:pic>
      <p:pic>
        <p:nvPicPr>
          <p:cNvPr id="3" name="Picture 2" descr="A green cityscape with a pyramid and a ferris wheel&#10;&#10;AI-generated content may be incorrect.">
            <a:extLst>
              <a:ext uri="{FF2B5EF4-FFF2-40B4-BE49-F238E27FC236}">
                <a16:creationId xmlns:a16="http://schemas.microsoft.com/office/drawing/2014/main" id="{299EBF0E-9093-4188-8D1D-361CF7DDC36E}"/>
              </a:ext>
            </a:extLst>
          </p:cNvPr>
          <p:cNvPicPr>
            <a:picLocks noChangeAspect="1"/>
          </p:cNvPicPr>
          <p:nvPr userDrawn="1"/>
        </p:nvPicPr>
        <p:blipFill>
          <a:blip r:embed="rId4"/>
          <a:stretch>
            <a:fillRect/>
          </a:stretch>
        </p:blipFill>
        <p:spPr>
          <a:xfrm>
            <a:off x="-158090" y="-255401"/>
            <a:ext cx="12605944" cy="7113401"/>
          </a:xfrm>
          <a:prstGeom prst="rect">
            <a:avLst/>
          </a:prstGeom>
        </p:spPr>
      </p:pic>
      <p:pic>
        <p:nvPicPr>
          <p:cNvPr id="23" name="Picture 22" descr="Superheroes flying">
            <a:extLst>
              <a:ext uri="{FF2B5EF4-FFF2-40B4-BE49-F238E27FC236}">
                <a16:creationId xmlns:a16="http://schemas.microsoft.com/office/drawing/2014/main" id="{5EA44781-F0DD-0E3A-FB1E-989B1BCED045}"/>
              </a:ext>
            </a:extLst>
          </p:cNvPr>
          <p:cNvPicPr>
            <a:picLocks noChangeAspect="1"/>
          </p:cNvPicPr>
          <p:nvPr userDrawn="1"/>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flipH="1">
            <a:off x="6144882" y="470209"/>
            <a:ext cx="6659140" cy="513823"/>
          </a:xfrm>
          <a:prstGeom prst="rect">
            <a:avLst/>
          </a:prstGeom>
        </p:spPr>
      </p:pic>
      <p:pic>
        <p:nvPicPr>
          <p:cNvPr id="24" name="Picture 23" descr="Superheroes flying">
            <a:extLst>
              <a:ext uri="{FF2B5EF4-FFF2-40B4-BE49-F238E27FC236}">
                <a16:creationId xmlns:a16="http://schemas.microsoft.com/office/drawing/2014/main" id="{63696A81-F128-E0D3-FC66-B53F001BC75C}"/>
              </a:ext>
            </a:extLst>
          </p:cNvPr>
          <p:cNvPicPr>
            <a:picLocks noChangeAspect="1"/>
          </p:cNvPicPr>
          <p:nvPr userDrawn="1"/>
        </p:nvPicPr>
        <p:blipFill>
          <a:blip r:embed="rId5" cstate="screen">
            <a:duotone>
              <a:prstClr val="black"/>
              <a:schemeClr val="accent6">
                <a:tint val="45000"/>
                <a:satMod val="400000"/>
              </a:schemeClr>
            </a:duotone>
            <a:alphaModFix amt="8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flipH="1">
            <a:off x="10037130" y="1979249"/>
            <a:ext cx="5487977" cy="423456"/>
          </a:xfrm>
          <a:prstGeom prst="rect">
            <a:avLst/>
          </a:prstGeom>
        </p:spPr>
      </p:pic>
      <p:pic>
        <p:nvPicPr>
          <p:cNvPr id="6" name="Picture 5" descr="A yellow text on a black background&#10;&#10;AI-generated content may be incorrect.">
            <a:extLst>
              <a:ext uri="{FF2B5EF4-FFF2-40B4-BE49-F238E27FC236}">
                <a16:creationId xmlns:a16="http://schemas.microsoft.com/office/drawing/2014/main" id="{9B720A31-FBA7-31EA-7477-92F57D91B24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319427" y="1279081"/>
            <a:ext cx="7553145" cy="4044435"/>
          </a:xfrm>
          <a:prstGeom prst="rect">
            <a:avLst/>
          </a:prstGeom>
        </p:spPr>
      </p:pic>
    </p:spTree>
    <p:extLst>
      <p:ext uri="{BB962C8B-B14F-4D97-AF65-F5344CB8AC3E}">
        <p14:creationId xmlns:p14="http://schemas.microsoft.com/office/powerpoint/2010/main" val="2980560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and Subtitle_Dusk">
    <p:spTree>
      <p:nvGrpSpPr>
        <p:cNvPr id="1" name=""/>
        <p:cNvGrpSpPr/>
        <p:nvPr/>
      </p:nvGrpSpPr>
      <p:grpSpPr>
        <a:xfrm>
          <a:off x="0" y="0"/>
          <a:ext cx="0" cy="0"/>
          <a:chOff x="0" y="0"/>
          <a:chExt cx="0" cy="0"/>
        </a:xfrm>
      </p:grpSpPr>
      <p:pic>
        <p:nvPicPr>
          <p:cNvPr id="41" name="Picture 40" descr="A yellow and orange striped pattern&#10;&#10;AI-generated content may be incorrect.">
            <a:extLst>
              <a:ext uri="{FF2B5EF4-FFF2-40B4-BE49-F238E27FC236}">
                <a16:creationId xmlns:a16="http://schemas.microsoft.com/office/drawing/2014/main" id="{88305C18-BB61-3809-F890-03E6E1C881DF}"/>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rgbClr val="EB832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B2854EEB-977D-57C9-827F-0F27D4A454D3}"/>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2">
            <a:extLst>
              <a:ext uri="{FF2B5EF4-FFF2-40B4-BE49-F238E27FC236}">
                <a16:creationId xmlns:a16="http://schemas.microsoft.com/office/drawing/2014/main" id="{4A482B45-889F-5142-BC0F-D45E525DF049}"/>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2">
            <a:extLst>
              <a:ext uri="{FF2B5EF4-FFF2-40B4-BE49-F238E27FC236}">
                <a16:creationId xmlns:a16="http://schemas.microsoft.com/office/drawing/2014/main" id="{47CDB073-0680-7F55-1F46-B744F046286B}"/>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2">
            <a:extLst>
              <a:ext uri="{FF2B5EF4-FFF2-40B4-BE49-F238E27FC236}">
                <a16:creationId xmlns:a16="http://schemas.microsoft.com/office/drawing/2014/main" id="{5525C6F3-1234-EE7F-022F-A09807F53B31}"/>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pic>
        <p:nvPicPr>
          <p:cNvPr id="18" name="Picture 17" descr="A group of palm trees&#10;&#10;AI-generated content may be incorrect.">
            <a:extLst>
              <a:ext uri="{FF2B5EF4-FFF2-40B4-BE49-F238E27FC236}">
                <a16:creationId xmlns:a16="http://schemas.microsoft.com/office/drawing/2014/main" id="{C18FAB56-B847-6859-6FF9-6CE3C2CE5A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122" y="6395019"/>
            <a:ext cx="1439456" cy="462981"/>
          </a:xfrm>
          <a:prstGeom prst="rect">
            <a:avLst/>
          </a:prstGeom>
        </p:spPr>
      </p:pic>
      <p:pic>
        <p:nvPicPr>
          <p:cNvPr id="19" name="Picture 18" descr="A group of palm trees&#10;&#10;AI-generated content may be incorrect.">
            <a:extLst>
              <a:ext uri="{FF2B5EF4-FFF2-40B4-BE49-F238E27FC236}">
                <a16:creationId xmlns:a16="http://schemas.microsoft.com/office/drawing/2014/main" id="{A30D02E0-E36D-A8E1-FC43-C2240AFEDB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877" y="6395018"/>
            <a:ext cx="1439456" cy="462981"/>
          </a:xfrm>
          <a:prstGeom prst="rect">
            <a:avLst/>
          </a:prstGeom>
        </p:spPr>
      </p:pic>
      <p:pic>
        <p:nvPicPr>
          <p:cNvPr id="20" name="Picture 19" descr="A group of palm trees&#10;&#10;AI-generated content may be incorrect.">
            <a:extLst>
              <a:ext uri="{FF2B5EF4-FFF2-40B4-BE49-F238E27FC236}">
                <a16:creationId xmlns:a16="http://schemas.microsoft.com/office/drawing/2014/main" id="{86E54885-0600-8213-5B95-A239C22C43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0955" y="6395020"/>
            <a:ext cx="1439456" cy="462981"/>
          </a:xfrm>
          <a:prstGeom prst="rect">
            <a:avLst/>
          </a:prstGeom>
        </p:spPr>
      </p:pic>
      <p:pic>
        <p:nvPicPr>
          <p:cNvPr id="21" name="Picture 20" descr="A group of palm trees&#10;&#10;AI-generated content may be incorrect.">
            <a:extLst>
              <a:ext uri="{FF2B5EF4-FFF2-40B4-BE49-F238E27FC236}">
                <a16:creationId xmlns:a16="http://schemas.microsoft.com/office/drawing/2014/main" id="{47E444B5-7DE9-8D8B-12A4-499DE75E5E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710" y="6395019"/>
            <a:ext cx="1439456" cy="462981"/>
          </a:xfrm>
          <a:prstGeom prst="rect">
            <a:avLst/>
          </a:prstGeom>
        </p:spPr>
      </p:pic>
      <p:pic>
        <p:nvPicPr>
          <p:cNvPr id="22" name="Picture 21" descr="A group of palm trees&#10;&#10;AI-generated content may be incorrect.">
            <a:extLst>
              <a:ext uri="{FF2B5EF4-FFF2-40B4-BE49-F238E27FC236}">
                <a16:creationId xmlns:a16="http://schemas.microsoft.com/office/drawing/2014/main" id="{7B61BDA7-AF27-582F-4E2A-9CC8D339B5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59511" y="6267311"/>
            <a:ext cx="1836510" cy="590688"/>
          </a:xfrm>
          <a:prstGeom prst="rect">
            <a:avLst/>
          </a:prstGeom>
        </p:spPr>
      </p:pic>
      <p:pic>
        <p:nvPicPr>
          <p:cNvPr id="23" name="Picture 22" descr="A group of palm trees&#10;&#10;AI-generated content may be incorrect.">
            <a:extLst>
              <a:ext uri="{FF2B5EF4-FFF2-40B4-BE49-F238E27FC236}">
                <a16:creationId xmlns:a16="http://schemas.microsoft.com/office/drawing/2014/main" id="{27F99866-7962-7B30-4558-881BA0A9A3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1366" y="6395019"/>
            <a:ext cx="1439456" cy="462981"/>
          </a:xfrm>
          <a:prstGeom prst="rect">
            <a:avLst/>
          </a:prstGeom>
        </p:spPr>
      </p:pic>
      <p:pic>
        <p:nvPicPr>
          <p:cNvPr id="24" name="Picture 23" descr="A group of palm trees&#10;&#10;AI-generated content may be incorrect.">
            <a:extLst>
              <a:ext uri="{FF2B5EF4-FFF2-40B4-BE49-F238E27FC236}">
                <a16:creationId xmlns:a16="http://schemas.microsoft.com/office/drawing/2014/main" id="{FB52DA80-189C-315F-1A35-454B9DAD6B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0621" y="6395020"/>
            <a:ext cx="1439456" cy="462981"/>
          </a:xfrm>
          <a:prstGeom prst="rect">
            <a:avLst/>
          </a:prstGeom>
        </p:spPr>
      </p:pic>
      <p:pic>
        <p:nvPicPr>
          <p:cNvPr id="25" name="Picture 24" descr="A group of palm trees&#10;&#10;AI-generated content may be incorrect.">
            <a:extLst>
              <a:ext uri="{FF2B5EF4-FFF2-40B4-BE49-F238E27FC236}">
                <a16:creationId xmlns:a16="http://schemas.microsoft.com/office/drawing/2014/main" id="{8A9199C6-B923-8E7A-DC3C-D8FD1B23B4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40194" y="6395019"/>
            <a:ext cx="1439456" cy="462981"/>
          </a:xfrm>
          <a:prstGeom prst="rect">
            <a:avLst/>
          </a:prstGeom>
        </p:spPr>
      </p:pic>
      <p:pic>
        <p:nvPicPr>
          <p:cNvPr id="26" name="Picture 25" descr="A green palm tree on a black background&#10;&#10;AI-generated content may be incorrect.">
            <a:extLst>
              <a:ext uri="{FF2B5EF4-FFF2-40B4-BE49-F238E27FC236}">
                <a16:creationId xmlns:a16="http://schemas.microsoft.com/office/drawing/2014/main" id="{54455CE6-1EA4-80D0-472D-0F0C6841C5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33341" y="6193892"/>
            <a:ext cx="743589" cy="664108"/>
          </a:xfrm>
          <a:prstGeom prst="rect">
            <a:avLst/>
          </a:prstGeom>
        </p:spPr>
      </p:pic>
      <p:pic>
        <p:nvPicPr>
          <p:cNvPr id="27" name="Picture 26" descr="A green palm tree on a black background&#10;&#10;AI-generated content may be incorrect.">
            <a:extLst>
              <a:ext uri="{FF2B5EF4-FFF2-40B4-BE49-F238E27FC236}">
                <a16:creationId xmlns:a16="http://schemas.microsoft.com/office/drawing/2014/main" id="{3E24C39F-348E-3665-8732-ECF3C1D8A92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2504584" y="6235607"/>
            <a:ext cx="743589" cy="664108"/>
          </a:xfrm>
          <a:prstGeom prst="rect">
            <a:avLst/>
          </a:prstGeom>
        </p:spPr>
      </p:pic>
      <p:pic>
        <p:nvPicPr>
          <p:cNvPr id="28" name="Picture 27" descr="A logo with palm trees&#10;&#10;AI-generated content may be incorrect.">
            <a:extLst>
              <a:ext uri="{FF2B5EF4-FFF2-40B4-BE49-F238E27FC236}">
                <a16:creationId xmlns:a16="http://schemas.microsoft.com/office/drawing/2014/main" id="{95F824F4-4126-CF58-32D3-51E24C5A3AB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122" y="5736692"/>
            <a:ext cx="1056346" cy="914400"/>
          </a:xfrm>
          <a:prstGeom prst="rect">
            <a:avLst/>
          </a:prstGeom>
        </p:spPr>
      </p:pic>
      <p:pic>
        <p:nvPicPr>
          <p:cNvPr id="42" name="Picture 41" descr="A green palm tree on a black background&#10;&#10;AI-generated content may be incorrect.">
            <a:extLst>
              <a:ext uri="{FF2B5EF4-FFF2-40B4-BE49-F238E27FC236}">
                <a16:creationId xmlns:a16="http://schemas.microsoft.com/office/drawing/2014/main" id="{BBB42FED-3A6F-DE60-09A9-02B19D38B84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11010806" y="5593532"/>
            <a:ext cx="1438602" cy="1284832"/>
          </a:xfrm>
          <a:prstGeom prst="rect">
            <a:avLst/>
          </a:prstGeom>
        </p:spPr>
      </p:pic>
    </p:spTree>
    <p:extLst>
      <p:ext uri="{BB962C8B-B14F-4D97-AF65-F5344CB8AC3E}">
        <p14:creationId xmlns:p14="http://schemas.microsoft.com/office/powerpoint/2010/main" val="661474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Subtitle_Dus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8D8D9E-103B-EBBB-911B-4955F18A0C0C}"/>
              </a:ext>
            </a:extLst>
          </p:cNvPr>
          <p:cNvSpPr/>
          <p:nvPr userDrawn="1"/>
        </p:nvSpPr>
        <p:spPr>
          <a:xfrm>
            <a:off x="302579" y="266855"/>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chemeClr val="tx1"/>
                </a:solidFill>
                <a:effectLst/>
                <a:latin typeface="Open Sans ExtraBold" pitchFamily="2" charset="0"/>
                <a:ea typeface="Open Sans ExtraBold" pitchFamily="2" charset="0"/>
                <a:cs typeface="Open Sans ExtraBold" pitchFamily="2" charset="0"/>
              </a:defRPr>
            </a:lvl1pPr>
          </a:lstStyle>
          <a:p>
            <a:r>
              <a:rPr lang="en-US"/>
              <a:t>Assets</a:t>
            </a:r>
          </a:p>
        </p:txBody>
      </p:sp>
      <p:pic>
        <p:nvPicPr>
          <p:cNvPr id="19" name="Picture 18" descr="A yellow and green arrow with different symbols&#10;&#10;AI-generated content may be incorrect.">
            <a:extLst>
              <a:ext uri="{FF2B5EF4-FFF2-40B4-BE49-F238E27FC236}">
                <a16:creationId xmlns:a16="http://schemas.microsoft.com/office/drawing/2014/main" id="{E97911CF-D923-9CB1-D64A-A6A076C71C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3665" y="1412978"/>
            <a:ext cx="1367414" cy="4572000"/>
          </a:xfrm>
          <a:prstGeom prst="rect">
            <a:avLst/>
          </a:prstGeom>
        </p:spPr>
      </p:pic>
      <p:pic>
        <p:nvPicPr>
          <p:cNvPr id="21" name="Picture 20" descr="A blue and white chip with a yellow letter&#10;&#10;AI-generated content may be incorrect.">
            <a:extLst>
              <a:ext uri="{FF2B5EF4-FFF2-40B4-BE49-F238E27FC236}">
                <a16:creationId xmlns:a16="http://schemas.microsoft.com/office/drawing/2014/main" id="{DCCBCF5F-6B33-0A20-4BAE-FE89195273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6284" y="3013178"/>
            <a:ext cx="692624" cy="685800"/>
          </a:xfrm>
          <a:prstGeom prst="rect">
            <a:avLst/>
          </a:prstGeom>
        </p:spPr>
      </p:pic>
      <p:pic>
        <p:nvPicPr>
          <p:cNvPr id="23" name="Picture 22" descr="A blue and white chip with yellow letters&#10;&#10;AI-generated content may be incorrect.">
            <a:extLst>
              <a:ext uri="{FF2B5EF4-FFF2-40B4-BE49-F238E27FC236}">
                <a16:creationId xmlns:a16="http://schemas.microsoft.com/office/drawing/2014/main" id="{63D94208-F6F0-9E2A-CFDD-084A5106C0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96284" y="2238211"/>
            <a:ext cx="692624" cy="685800"/>
          </a:xfrm>
          <a:prstGeom prst="rect">
            <a:avLst/>
          </a:prstGeom>
        </p:spPr>
      </p:pic>
      <p:pic>
        <p:nvPicPr>
          <p:cNvPr id="25" name="Picture 24" descr="A green and white chip with a yellow logo&#10;&#10;AI-generated content may be incorrect.">
            <a:extLst>
              <a:ext uri="{FF2B5EF4-FFF2-40B4-BE49-F238E27FC236}">
                <a16:creationId xmlns:a16="http://schemas.microsoft.com/office/drawing/2014/main" id="{69481324-3C80-4D16-0876-F9CA12D8D1B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01402" y="1481393"/>
            <a:ext cx="689212" cy="685800"/>
          </a:xfrm>
          <a:prstGeom prst="rect">
            <a:avLst/>
          </a:prstGeom>
        </p:spPr>
      </p:pic>
      <p:pic>
        <p:nvPicPr>
          <p:cNvPr id="27" name="Picture 26" descr="A colorful circle with a letter d in it&#10;&#10;AI-generated content may be incorrect.">
            <a:extLst>
              <a:ext uri="{FF2B5EF4-FFF2-40B4-BE49-F238E27FC236}">
                <a16:creationId xmlns:a16="http://schemas.microsoft.com/office/drawing/2014/main" id="{63AF6E44-6599-5B1E-DBAD-BAD42133F01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3656" y="4566290"/>
            <a:ext cx="689212" cy="685800"/>
          </a:xfrm>
          <a:prstGeom prst="rect">
            <a:avLst/>
          </a:prstGeom>
        </p:spPr>
      </p:pic>
      <p:pic>
        <p:nvPicPr>
          <p:cNvPr id="29" name="Picture 28" descr="A pink and white chip with yellow letters&#10;&#10;AI-generated content may be incorrect.">
            <a:extLst>
              <a:ext uri="{FF2B5EF4-FFF2-40B4-BE49-F238E27FC236}">
                <a16:creationId xmlns:a16="http://schemas.microsoft.com/office/drawing/2014/main" id="{E9F9F575-4A0E-C626-53B3-7FB3863BF2D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07212" y="3788145"/>
            <a:ext cx="692624" cy="685800"/>
          </a:xfrm>
          <a:prstGeom prst="rect">
            <a:avLst/>
          </a:prstGeom>
        </p:spPr>
      </p:pic>
      <p:pic>
        <p:nvPicPr>
          <p:cNvPr id="31" name="Picture 30" descr="A pink and white chip with yellow letters&#10;&#10;AI-generated content may be incorrect.">
            <a:extLst>
              <a:ext uri="{FF2B5EF4-FFF2-40B4-BE49-F238E27FC236}">
                <a16:creationId xmlns:a16="http://schemas.microsoft.com/office/drawing/2014/main" id="{6966AA01-6388-F9DA-C958-9C75045DC15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10607" y="2238211"/>
            <a:ext cx="692693" cy="685800"/>
          </a:xfrm>
          <a:prstGeom prst="rect">
            <a:avLst/>
          </a:prstGeom>
        </p:spPr>
      </p:pic>
      <p:pic>
        <p:nvPicPr>
          <p:cNvPr id="33" name="Picture 32" descr="A blue and white chip with yellow letters&#10;&#10;AI-generated content may be incorrect.">
            <a:extLst>
              <a:ext uri="{FF2B5EF4-FFF2-40B4-BE49-F238E27FC236}">
                <a16:creationId xmlns:a16="http://schemas.microsoft.com/office/drawing/2014/main" id="{F5E2A4B4-CEAD-1164-E96F-8F3B523E981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93656" y="3013178"/>
            <a:ext cx="692693" cy="685800"/>
          </a:xfrm>
          <a:prstGeom prst="rect">
            <a:avLst/>
          </a:prstGeom>
        </p:spPr>
      </p:pic>
      <p:pic>
        <p:nvPicPr>
          <p:cNvPr id="35" name="Picture 34" descr="A purple and yellow chip with lightning bolt&#10;&#10;AI-generated content may be incorrect.">
            <a:extLst>
              <a:ext uri="{FF2B5EF4-FFF2-40B4-BE49-F238E27FC236}">
                <a16:creationId xmlns:a16="http://schemas.microsoft.com/office/drawing/2014/main" id="{CBCF8392-4372-A10E-42FC-BFD7A3D047B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10607" y="1463244"/>
            <a:ext cx="689229" cy="685800"/>
          </a:xfrm>
          <a:prstGeom prst="rect">
            <a:avLst/>
          </a:prstGeom>
        </p:spPr>
      </p:pic>
      <p:pic>
        <p:nvPicPr>
          <p:cNvPr id="36" name="Picture 35" descr="A colorful logo with palm trees&#10;&#10;AI-generated content may be incorrect.">
            <a:extLst>
              <a:ext uri="{FF2B5EF4-FFF2-40B4-BE49-F238E27FC236}">
                <a16:creationId xmlns:a16="http://schemas.microsoft.com/office/drawing/2014/main" id="{D743CD57-D6FF-9471-22CC-31D18936966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373943" y="3829090"/>
            <a:ext cx="1229789" cy="1289709"/>
          </a:xfrm>
          <a:prstGeom prst="rect">
            <a:avLst/>
          </a:prstGeom>
        </p:spPr>
      </p:pic>
      <p:pic>
        <p:nvPicPr>
          <p:cNvPr id="38" name="Picture 37" descr="A sign with lights on top&#10;&#10;AI-generated content may be incorrect.">
            <a:extLst>
              <a:ext uri="{FF2B5EF4-FFF2-40B4-BE49-F238E27FC236}">
                <a16:creationId xmlns:a16="http://schemas.microsoft.com/office/drawing/2014/main" id="{553763C0-2315-3DA6-7EFF-0263BAB4014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061460" y="1240093"/>
            <a:ext cx="1720005" cy="1828800"/>
          </a:xfrm>
          <a:prstGeom prst="rect">
            <a:avLst/>
          </a:prstGeom>
        </p:spPr>
      </p:pic>
      <p:pic>
        <p:nvPicPr>
          <p:cNvPr id="40" name="Picture 39" descr="A sign with a star and arrow&#10;&#10;AI-generated content may be incorrect.">
            <a:extLst>
              <a:ext uri="{FF2B5EF4-FFF2-40B4-BE49-F238E27FC236}">
                <a16:creationId xmlns:a16="http://schemas.microsoft.com/office/drawing/2014/main" id="{DAA066B9-6F1B-96A3-F835-DCB3B381D7B3}"/>
              </a:ext>
            </a:extLst>
          </p:cNvPr>
          <p:cNvPicPr>
            <a:picLocks noChangeAspect="1"/>
          </p:cNvPicPr>
          <p:nvPr userDrawn="1"/>
        </p:nvPicPr>
        <p:blipFill>
          <a:blip r:embed="rId13"/>
          <a:stretch>
            <a:fillRect/>
          </a:stretch>
        </p:blipFill>
        <p:spPr>
          <a:xfrm>
            <a:off x="4017747" y="3027327"/>
            <a:ext cx="1763718" cy="1828800"/>
          </a:xfrm>
          <a:prstGeom prst="rect">
            <a:avLst/>
          </a:prstGeom>
        </p:spPr>
      </p:pic>
      <p:pic>
        <p:nvPicPr>
          <p:cNvPr id="42" name="Picture 41" descr="A sign with numbers and a star on it&#10;&#10;AI-generated content may be incorrect.">
            <a:extLst>
              <a:ext uri="{FF2B5EF4-FFF2-40B4-BE49-F238E27FC236}">
                <a16:creationId xmlns:a16="http://schemas.microsoft.com/office/drawing/2014/main" id="{2FBB6432-EDB5-6BA2-3AF1-26125B66A66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6095999" y="4936719"/>
            <a:ext cx="1669002" cy="1828800"/>
          </a:xfrm>
          <a:prstGeom prst="rect">
            <a:avLst/>
          </a:prstGeom>
        </p:spPr>
      </p:pic>
      <p:pic>
        <p:nvPicPr>
          <p:cNvPr id="44" name="Picture 43" descr="A green sign with white text and numbers&#10;&#10;AI-generated content may be incorrect.">
            <a:extLst>
              <a:ext uri="{FF2B5EF4-FFF2-40B4-BE49-F238E27FC236}">
                <a16:creationId xmlns:a16="http://schemas.microsoft.com/office/drawing/2014/main" id="{C80ACF34-50A5-7068-F604-9811EF9264A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201740" y="4942663"/>
            <a:ext cx="1669002" cy="1828800"/>
          </a:xfrm>
          <a:prstGeom prst="rect">
            <a:avLst/>
          </a:prstGeom>
        </p:spPr>
      </p:pic>
      <p:pic>
        <p:nvPicPr>
          <p:cNvPr id="46" name="Picture 45" descr="A green and yellow sign with a white star on top&#10;&#10;AI-generated content may be incorrect.">
            <a:extLst>
              <a:ext uri="{FF2B5EF4-FFF2-40B4-BE49-F238E27FC236}">
                <a16:creationId xmlns:a16="http://schemas.microsoft.com/office/drawing/2014/main" id="{A66BD401-E4AA-E150-E9F6-FEAD29475404}"/>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914973" y="1184378"/>
            <a:ext cx="1714824" cy="1828800"/>
          </a:xfrm>
          <a:prstGeom prst="rect">
            <a:avLst/>
          </a:prstGeom>
        </p:spPr>
      </p:pic>
      <p:pic>
        <p:nvPicPr>
          <p:cNvPr id="48" name="Picture 47" descr="A green sign with a star and arrow&#10;&#10;AI-generated content may be incorrect.">
            <a:extLst>
              <a:ext uri="{FF2B5EF4-FFF2-40B4-BE49-F238E27FC236}">
                <a16:creationId xmlns:a16="http://schemas.microsoft.com/office/drawing/2014/main" id="{714BDF75-A51D-EA35-B8AD-46021F093CA6}"/>
              </a:ext>
            </a:extLst>
          </p:cNvPr>
          <p:cNvPicPr>
            <a:picLocks noChangeAspect="1"/>
          </p:cNvPicPr>
          <p:nvPr userDrawn="1"/>
        </p:nvPicPr>
        <p:blipFill>
          <a:blip r:embed="rId17"/>
          <a:stretch>
            <a:fillRect/>
          </a:stretch>
        </p:blipFill>
        <p:spPr>
          <a:xfrm>
            <a:off x="5870742" y="3027327"/>
            <a:ext cx="1757464" cy="1828800"/>
          </a:xfrm>
          <a:prstGeom prst="rect">
            <a:avLst/>
          </a:prstGeom>
        </p:spPr>
      </p:pic>
      <p:pic>
        <p:nvPicPr>
          <p:cNvPr id="50" name="Picture 49" descr="A yellow text on a black background&#10;&#10;AI-generated content may be incorrect.">
            <a:extLst>
              <a:ext uri="{FF2B5EF4-FFF2-40B4-BE49-F238E27FC236}">
                <a16:creationId xmlns:a16="http://schemas.microsoft.com/office/drawing/2014/main" id="{3A86A2D1-6DB6-172B-9CB3-79AAA717280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953612" y="1657646"/>
            <a:ext cx="1828800" cy="979256"/>
          </a:xfrm>
          <a:prstGeom prst="rect">
            <a:avLst/>
          </a:prstGeom>
        </p:spPr>
      </p:pic>
      <p:pic>
        <p:nvPicPr>
          <p:cNvPr id="52" name="Picture 51" descr="A green and yellow text&#10;&#10;AI-generated content may be incorrect.">
            <a:extLst>
              <a:ext uri="{FF2B5EF4-FFF2-40B4-BE49-F238E27FC236}">
                <a16:creationId xmlns:a16="http://schemas.microsoft.com/office/drawing/2014/main" id="{1803180E-00DE-090E-6CCA-766FD2D997B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939203" y="1609315"/>
            <a:ext cx="1828800" cy="978925"/>
          </a:xfrm>
          <a:prstGeom prst="rect">
            <a:avLst/>
          </a:prstGeom>
        </p:spPr>
      </p:pic>
      <p:pic>
        <p:nvPicPr>
          <p:cNvPr id="54" name="Picture 53" descr="A logo with palm trees&#10;&#10;AI-generated content may be incorrect.">
            <a:extLst>
              <a:ext uri="{FF2B5EF4-FFF2-40B4-BE49-F238E27FC236}">
                <a16:creationId xmlns:a16="http://schemas.microsoft.com/office/drawing/2014/main" id="{F910EE03-A3F1-6317-DEFB-16E5B9BE3BCD}"/>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8843617" y="2588240"/>
            <a:ext cx="1828800" cy="1583056"/>
          </a:xfrm>
          <a:prstGeom prst="rect">
            <a:avLst/>
          </a:prstGeom>
        </p:spPr>
      </p:pic>
      <p:pic>
        <p:nvPicPr>
          <p:cNvPr id="59" name="Picture 58" descr="A group of palm trees&#10;&#10;AI-generated content may be incorrect.">
            <a:extLst>
              <a:ext uri="{FF2B5EF4-FFF2-40B4-BE49-F238E27FC236}">
                <a16:creationId xmlns:a16="http://schemas.microsoft.com/office/drawing/2014/main" id="{FABAE15E-E04A-0308-A3EE-A029127BD29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05728" y="4285954"/>
            <a:ext cx="2842964" cy="914400"/>
          </a:xfrm>
          <a:prstGeom prst="rect">
            <a:avLst/>
          </a:prstGeom>
        </p:spPr>
      </p:pic>
      <p:pic>
        <p:nvPicPr>
          <p:cNvPr id="61" name="Picture 60" descr="A green palm tree on a black background&#10;&#10;AI-generated content may be incorrect.">
            <a:extLst>
              <a:ext uri="{FF2B5EF4-FFF2-40B4-BE49-F238E27FC236}">
                <a16:creationId xmlns:a16="http://schemas.microsoft.com/office/drawing/2014/main" id="{382C985A-ED09-3BBB-E3CB-92162984BC7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357872" y="5315012"/>
            <a:ext cx="1023837" cy="914400"/>
          </a:xfrm>
          <a:prstGeom prst="rect">
            <a:avLst/>
          </a:prstGeom>
        </p:spPr>
      </p:pic>
    </p:spTree>
    <p:extLst>
      <p:ext uri="{BB962C8B-B14F-4D97-AF65-F5344CB8AC3E}">
        <p14:creationId xmlns:p14="http://schemas.microsoft.com/office/powerpoint/2010/main" val="2408444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033E-8C41-09F9-1379-DFBFC7C44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590013-55AF-4DB3-2675-05514E49A9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2E1D8-074A-2643-1372-0DC3738C3AFE}"/>
              </a:ext>
            </a:extLst>
          </p:cNvPr>
          <p:cNvSpPr>
            <a:spLocks noGrp="1"/>
          </p:cNvSpPr>
          <p:nvPr>
            <p:ph type="dt" sz="half" idx="10"/>
          </p:nvPr>
        </p:nvSpPr>
        <p:spPr/>
        <p:txBody>
          <a:bodyPr/>
          <a:lstStyle/>
          <a:p>
            <a:fld id="{63A77558-1426-429A-99B7-0B75BAD539C8}" type="datetimeFigureOut">
              <a:rPr lang="en-US" smtClean="0"/>
              <a:t>5/14/2026</a:t>
            </a:fld>
            <a:endParaRPr lang="en-US"/>
          </a:p>
        </p:txBody>
      </p:sp>
      <p:sp>
        <p:nvSpPr>
          <p:cNvPr id="5" name="Footer Placeholder 4">
            <a:extLst>
              <a:ext uri="{FF2B5EF4-FFF2-40B4-BE49-F238E27FC236}">
                <a16:creationId xmlns:a16="http://schemas.microsoft.com/office/drawing/2014/main" id="{BC4084D6-19FB-8F36-BF1C-FDF90EBA2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B2F54-471A-6C4E-CF3A-AFB94F54691B}"/>
              </a:ext>
            </a:extLst>
          </p:cNvPr>
          <p:cNvSpPr>
            <a:spLocks noGrp="1"/>
          </p:cNvSpPr>
          <p:nvPr>
            <p:ph type="sldNum" sz="quarter" idx="12"/>
          </p:nvPr>
        </p:nvSpPr>
        <p:spPr/>
        <p:txBody>
          <a:bodyPr/>
          <a:lstStyle/>
          <a:p>
            <a:fld id="{F32F4F6D-C0D1-4E7F-8661-1EDF3BE05EF1}" type="slidenum">
              <a:rPr lang="en-US" smtClean="0"/>
              <a:t>‹#›</a:t>
            </a:fld>
            <a:endParaRPr lang="en-US"/>
          </a:p>
        </p:txBody>
      </p:sp>
    </p:spTree>
    <p:extLst>
      <p:ext uri="{BB962C8B-B14F-4D97-AF65-F5344CB8AC3E}">
        <p14:creationId xmlns:p14="http://schemas.microsoft.com/office/powerpoint/2010/main" val="707774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A415-A0F3-7D0F-DA68-1485608757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9C7510-755C-A13E-2776-304920F085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11D95A-9C13-E0C3-9099-337AE93E98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2E81A-D867-D9A6-3257-AF0EEB7D7F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888714-BC02-D738-B71E-F49BCAD019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F0818-0470-9383-94C2-4A785F3FBF23}"/>
              </a:ext>
            </a:extLst>
          </p:cNvPr>
          <p:cNvSpPr>
            <a:spLocks noGrp="1"/>
          </p:cNvSpPr>
          <p:nvPr>
            <p:ph type="dt" sz="half" idx="10"/>
          </p:nvPr>
        </p:nvSpPr>
        <p:spPr/>
        <p:txBody>
          <a:bodyPr/>
          <a:lstStyle/>
          <a:p>
            <a:fld id="{63A77558-1426-429A-99B7-0B75BAD539C8}" type="datetimeFigureOut">
              <a:rPr lang="en-US" smtClean="0"/>
              <a:t>5/14/2026</a:t>
            </a:fld>
            <a:endParaRPr lang="en-US"/>
          </a:p>
        </p:txBody>
      </p:sp>
      <p:sp>
        <p:nvSpPr>
          <p:cNvPr id="8" name="Footer Placeholder 7">
            <a:extLst>
              <a:ext uri="{FF2B5EF4-FFF2-40B4-BE49-F238E27FC236}">
                <a16:creationId xmlns:a16="http://schemas.microsoft.com/office/drawing/2014/main" id="{B86CB727-7DF7-DCEF-E747-993AAB9762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A50283-D1A4-2A96-8ACB-11436C606164}"/>
              </a:ext>
            </a:extLst>
          </p:cNvPr>
          <p:cNvSpPr>
            <a:spLocks noGrp="1"/>
          </p:cNvSpPr>
          <p:nvPr>
            <p:ph type="sldNum" sz="quarter" idx="12"/>
          </p:nvPr>
        </p:nvSpPr>
        <p:spPr/>
        <p:txBody>
          <a:bodyPr/>
          <a:lstStyle/>
          <a:p>
            <a:fld id="{F32F4F6D-C0D1-4E7F-8661-1EDF3BE05EF1}" type="slidenum">
              <a:rPr lang="en-US" smtClean="0"/>
              <a:t>‹#›</a:t>
            </a:fld>
            <a:endParaRPr lang="en-US"/>
          </a:p>
        </p:txBody>
      </p:sp>
    </p:spTree>
    <p:extLst>
      <p:ext uri="{BB962C8B-B14F-4D97-AF65-F5344CB8AC3E}">
        <p14:creationId xmlns:p14="http://schemas.microsoft.com/office/powerpoint/2010/main" val="302797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4DB0-754F-138C-1747-C1050679B7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E2205-E201-5F1C-4B0A-43851F52FB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C77A2A-5132-DF8F-D8AA-0C3903589D86}"/>
              </a:ext>
            </a:extLst>
          </p:cNvPr>
          <p:cNvSpPr>
            <a:spLocks noGrp="1"/>
          </p:cNvSpPr>
          <p:nvPr>
            <p:ph type="dt" sz="half" idx="10"/>
          </p:nvPr>
        </p:nvSpPr>
        <p:spPr/>
        <p:txBody>
          <a:bodyPr/>
          <a:lstStyle/>
          <a:p>
            <a:fld id="{63A77558-1426-429A-99B7-0B75BAD539C8}" type="datetimeFigureOut">
              <a:rPr lang="en-US" smtClean="0"/>
              <a:t>5/14/2026</a:t>
            </a:fld>
            <a:endParaRPr lang="en-US"/>
          </a:p>
        </p:txBody>
      </p:sp>
      <p:sp>
        <p:nvSpPr>
          <p:cNvPr id="5" name="Footer Placeholder 4">
            <a:extLst>
              <a:ext uri="{FF2B5EF4-FFF2-40B4-BE49-F238E27FC236}">
                <a16:creationId xmlns:a16="http://schemas.microsoft.com/office/drawing/2014/main" id="{E05E4089-6F51-FE24-ADD8-B81ADC7C4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90652-C44F-2AF7-0D54-041025E5C221}"/>
              </a:ext>
            </a:extLst>
          </p:cNvPr>
          <p:cNvSpPr>
            <a:spLocks noGrp="1"/>
          </p:cNvSpPr>
          <p:nvPr>
            <p:ph type="sldNum" sz="quarter" idx="12"/>
          </p:nvPr>
        </p:nvSpPr>
        <p:spPr/>
        <p:txBody>
          <a:bodyPr/>
          <a:lstStyle/>
          <a:p>
            <a:fld id="{F32F4F6D-C0D1-4E7F-8661-1EDF3BE05EF1}" type="slidenum">
              <a:rPr lang="en-US" smtClean="0"/>
              <a:t>‹#›</a:t>
            </a:fld>
            <a:endParaRPr lang="en-US"/>
          </a:p>
        </p:txBody>
      </p:sp>
    </p:spTree>
    <p:extLst>
      <p:ext uri="{BB962C8B-B14F-4D97-AF65-F5344CB8AC3E}">
        <p14:creationId xmlns:p14="http://schemas.microsoft.com/office/powerpoint/2010/main" val="3161327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Sunrise">
    <p:spTree>
      <p:nvGrpSpPr>
        <p:cNvPr id="1" name=""/>
        <p:cNvGrpSpPr/>
        <p:nvPr/>
      </p:nvGrpSpPr>
      <p:grpSpPr>
        <a:xfrm>
          <a:off x="0" y="0"/>
          <a:ext cx="0" cy="0"/>
          <a:chOff x="0" y="0"/>
          <a:chExt cx="0" cy="0"/>
        </a:xfrm>
      </p:grpSpPr>
      <p:pic>
        <p:nvPicPr>
          <p:cNvPr id="13" name="Picture 12" descr="A green and yellow background&#10;&#10;AI-generated content may be incorrect.">
            <a:extLst>
              <a:ext uri="{FF2B5EF4-FFF2-40B4-BE49-F238E27FC236}">
                <a16:creationId xmlns:a16="http://schemas.microsoft.com/office/drawing/2014/main" id="{75FE815F-AECD-F330-5CD2-A5FB468FF898}"/>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9E71C5E5-187D-326F-82C9-8E0D0CEE09B2}"/>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chemeClr val="accent6">
                    <a:lumMod val="75000"/>
                  </a:schemeClr>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D2A000"/>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25" name="Picture 24" descr="A bright light in the dark&#10;&#10;AI-generated content may be incorrect.">
            <a:extLst>
              <a:ext uri="{FF2B5EF4-FFF2-40B4-BE49-F238E27FC236}">
                <a16:creationId xmlns:a16="http://schemas.microsoft.com/office/drawing/2014/main" id="{38895DEA-6F7F-DFD5-3CC4-EF7B72CBB2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04020">
            <a:off x="10674513" y="4210539"/>
            <a:ext cx="2613910" cy="4220047"/>
          </a:xfrm>
          <a:prstGeom prst="rect">
            <a:avLst/>
          </a:prstGeom>
        </p:spPr>
      </p:pic>
      <p:pic>
        <p:nvPicPr>
          <p:cNvPr id="27" name="Picture 26" descr="Vegas skyline">
            <a:extLst>
              <a:ext uri="{FF2B5EF4-FFF2-40B4-BE49-F238E27FC236}">
                <a16:creationId xmlns:a16="http://schemas.microsoft.com/office/drawing/2014/main" id="{CF4FBE4B-864D-50F6-308F-D2FBABA762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76177"/>
            <a:ext cx="12192000" cy="701675"/>
          </a:xfrm>
          <a:prstGeom prst="rect">
            <a:avLst/>
          </a:prstGeom>
        </p:spPr>
      </p:pic>
      <p:pic>
        <p:nvPicPr>
          <p:cNvPr id="26" name="Picture 25" descr="A logo with palm trees&#10;&#10;AI-generated content may be incorrect.">
            <a:extLst>
              <a:ext uri="{FF2B5EF4-FFF2-40B4-BE49-F238E27FC236}">
                <a16:creationId xmlns:a16="http://schemas.microsoft.com/office/drawing/2014/main" id="{C48AF256-4321-6F48-9561-9901CD0AABB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55190" y="5526108"/>
            <a:ext cx="1584519" cy="1371600"/>
          </a:xfrm>
          <a:prstGeom prst="rect">
            <a:avLst/>
          </a:prstGeom>
        </p:spPr>
      </p:pic>
    </p:spTree>
    <p:extLst>
      <p:ext uri="{BB962C8B-B14F-4D97-AF65-F5344CB8AC3E}">
        <p14:creationId xmlns:p14="http://schemas.microsoft.com/office/powerpoint/2010/main" val="337458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and yellow background&#10;&#10;AI-generated content may be incorrect.">
            <a:extLst>
              <a:ext uri="{FF2B5EF4-FFF2-40B4-BE49-F238E27FC236}">
                <a16:creationId xmlns:a16="http://schemas.microsoft.com/office/drawing/2014/main" id="{436F15BF-8D1A-BFDF-6527-544B6391BABF}"/>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0D67A401-534F-83F4-D0F0-DF35AB8A0B7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C6740080-3552-E965-5C4B-6B5AF93B8A6A}"/>
              </a:ext>
            </a:extLst>
          </p:cNvPr>
          <p:cNvSpPr>
            <a:spLocks noGrp="1"/>
          </p:cNvSpPr>
          <p:nvPr>
            <p:ph type="title" hasCustomPrompt="1"/>
          </p:nvPr>
        </p:nvSpPr>
        <p:spPr>
          <a:xfrm>
            <a:off x="394316" y="367259"/>
            <a:ext cx="11381889" cy="880044"/>
          </a:xfrm>
        </p:spPr>
        <p:txBody>
          <a:bodyPr>
            <a:normAutofit/>
          </a:bodyPr>
          <a:lstStyle>
            <a:lvl1pPr>
              <a:defRPr sz="4400" b="1" i="0">
                <a:solidFill>
                  <a:srgbClr val="57B535"/>
                </a:solidFill>
                <a:latin typeface="Open Sans ExtraBold" pitchFamily="2" charset="0"/>
                <a:ea typeface="Open Sans ExtraBold" pitchFamily="2" charset="0"/>
                <a:cs typeface="Open Sans ExtraBold" pitchFamily="2" charset="0"/>
              </a:defRPr>
            </a:lvl1pPr>
          </a:lstStyle>
          <a:p>
            <a:r>
              <a:rPr lang="en-US"/>
              <a:t>Click to add title</a:t>
            </a:r>
          </a:p>
        </p:txBody>
      </p:sp>
      <p:pic>
        <p:nvPicPr>
          <p:cNvPr id="7" name="Picture 6" descr="A bright light in the dark&#10;&#10;AI-generated content may be incorrect.">
            <a:extLst>
              <a:ext uri="{FF2B5EF4-FFF2-40B4-BE49-F238E27FC236}">
                <a16:creationId xmlns:a16="http://schemas.microsoft.com/office/drawing/2014/main" id="{6877C281-9DA1-0419-CE07-EA0DD68856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04020">
            <a:off x="10674513" y="4210539"/>
            <a:ext cx="2613910" cy="4220047"/>
          </a:xfrm>
          <a:prstGeom prst="rect">
            <a:avLst/>
          </a:prstGeom>
        </p:spPr>
      </p:pic>
      <p:pic>
        <p:nvPicPr>
          <p:cNvPr id="13" name="Picture 12" descr="Vegas skyline">
            <a:extLst>
              <a:ext uri="{FF2B5EF4-FFF2-40B4-BE49-F238E27FC236}">
                <a16:creationId xmlns:a16="http://schemas.microsoft.com/office/drawing/2014/main" id="{E805CEFF-D779-52EF-40AF-3D99116110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76177"/>
            <a:ext cx="12192000" cy="701675"/>
          </a:xfrm>
          <a:prstGeom prst="rect">
            <a:avLst/>
          </a:prstGeom>
        </p:spPr>
      </p:pic>
      <p:pic>
        <p:nvPicPr>
          <p:cNvPr id="8" name="Picture 7" descr="A logo with palm trees&#10;&#10;AI-generated content may be incorrect.">
            <a:extLst>
              <a:ext uri="{FF2B5EF4-FFF2-40B4-BE49-F238E27FC236}">
                <a16:creationId xmlns:a16="http://schemas.microsoft.com/office/drawing/2014/main" id="{6143A5F3-9CF5-85CA-86E0-84E6FFBE1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55190" y="5526108"/>
            <a:ext cx="1584519" cy="1371600"/>
          </a:xfrm>
          <a:prstGeom prst="rect">
            <a:avLst/>
          </a:prstGeom>
        </p:spPr>
      </p:pic>
    </p:spTree>
    <p:extLst>
      <p:ext uri="{BB962C8B-B14F-4D97-AF65-F5344CB8AC3E}">
        <p14:creationId xmlns:p14="http://schemas.microsoft.com/office/powerpoint/2010/main" val="261601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ntent Sunrise">
    <p:spTree>
      <p:nvGrpSpPr>
        <p:cNvPr id="1" name=""/>
        <p:cNvGrpSpPr/>
        <p:nvPr/>
      </p:nvGrpSpPr>
      <p:grpSpPr>
        <a:xfrm>
          <a:off x="0" y="0"/>
          <a:ext cx="0" cy="0"/>
          <a:chOff x="0" y="0"/>
          <a:chExt cx="0" cy="0"/>
        </a:xfrm>
      </p:grpSpPr>
      <p:pic>
        <p:nvPicPr>
          <p:cNvPr id="2" name="Picture 1" descr="A green and yellow background&#10;&#10;AI-generated content may be incorrect.">
            <a:extLst>
              <a:ext uri="{FF2B5EF4-FFF2-40B4-BE49-F238E27FC236}">
                <a16:creationId xmlns:a16="http://schemas.microsoft.com/office/drawing/2014/main" id="{218A8A8B-2E34-0BAE-BA66-0330EF992455}"/>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04020">
            <a:off x="10674513" y="4210539"/>
            <a:ext cx="2613910" cy="4220047"/>
          </a:xfrm>
          <a:prstGeom prst="rect">
            <a:avLst/>
          </a:prstGeom>
        </p:spPr>
      </p:pic>
      <p:pic>
        <p:nvPicPr>
          <p:cNvPr id="8" name="Picture 7">
            <a:extLst>
              <a:ext uri="{FF2B5EF4-FFF2-40B4-BE49-F238E27FC236}">
                <a16:creationId xmlns:a16="http://schemas.microsoft.com/office/drawing/2014/main" id="{ED540DAC-A0CE-6FDC-80E4-DA65DC0E9D7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76177"/>
            <a:ext cx="12192000" cy="701675"/>
          </a:xfrm>
          <a:prstGeom prst="rect">
            <a:avLst/>
          </a:prstGeom>
        </p:spPr>
      </p:pic>
      <p:sp>
        <p:nvSpPr>
          <p:cNvPr id="4" name="Title 1">
            <a:extLst>
              <a:ext uri="{FF2B5EF4-FFF2-40B4-BE49-F238E27FC236}">
                <a16:creationId xmlns:a16="http://schemas.microsoft.com/office/drawing/2014/main" id="{D7D6ECEB-EEAA-5121-61A6-4A2F0688054C}"/>
              </a:ext>
            </a:extLst>
          </p:cNvPr>
          <p:cNvSpPr>
            <a:spLocks noGrp="1"/>
          </p:cNvSpPr>
          <p:nvPr>
            <p:ph type="title" hasCustomPrompt="1"/>
          </p:nvPr>
        </p:nvSpPr>
        <p:spPr>
          <a:xfrm>
            <a:off x="394316" y="367259"/>
            <a:ext cx="11381889" cy="880044"/>
          </a:xfrm>
        </p:spPr>
        <p:txBody>
          <a:bodyPr>
            <a:normAutofit/>
          </a:bodyPr>
          <a:lstStyle>
            <a:lvl1pPr>
              <a:defRPr sz="4400" b="1" i="0">
                <a:solidFill>
                  <a:srgbClr val="57B53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5" name="Content Placeholder 2">
            <a:extLst>
              <a:ext uri="{FF2B5EF4-FFF2-40B4-BE49-F238E27FC236}">
                <a16:creationId xmlns:a16="http://schemas.microsoft.com/office/drawing/2014/main" id="{352C302F-939E-5E71-CBFC-43FD0274D19C}"/>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A3E95EFA-C277-0DB3-1F35-091DEE00B28A}"/>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logo with palm trees&#10;&#10;AI-generated content may be incorrect.">
            <a:extLst>
              <a:ext uri="{FF2B5EF4-FFF2-40B4-BE49-F238E27FC236}">
                <a16:creationId xmlns:a16="http://schemas.microsoft.com/office/drawing/2014/main" id="{4B760C8F-3988-6D05-73A7-2591B9D8B4A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55190" y="5526108"/>
            <a:ext cx="1584519" cy="1371600"/>
          </a:xfrm>
          <a:prstGeom prst="rect">
            <a:avLst/>
          </a:prstGeom>
        </p:spPr>
      </p:pic>
    </p:spTree>
    <p:extLst>
      <p:ext uri="{BB962C8B-B14F-4D97-AF65-F5344CB8AC3E}">
        <p14:creationId xmlns:p14="http://schemas.microsoft.com/office/powerpoint/2010/main" val="3210358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Images, and Text Sunrise">
    <p:spTree>
      <p:nvGrpSpPr>
        <p:cNvPr id="1" name=""/>
        <p:cNvGrpSpPr/>
        <p:nvPr/>
      </p:nvGrpSpPr>
      <p:grpSpPr>
        <a:xfrm>
          <a:off x="0" y="0"/>
          <a:ext cx="0" cy="0"/>
          <a:chOff x="0" y="0"/>
          <a:chExt cx="0" cy="0"/>
        </a:xfrm>
      </p:grpSpPr>
      <p:pic>
        <p:nvPicPr>
          <p:cNvPr id="6" name="Picture 5" descr="A green and yellow background&#10;&#10;AI-generated content may be incorrect.">
            <a:extLst>
              <a:ext uri="{FF2B5EF4-FFF2-40B4-BE49-F238E27FC236}">
                <a16:creationId xmlns:a16="http://schemas.microsoft.com/office/drawing/2014/main" id="{6A5BCF0E-CF52-5E47-5849-A01320976AA2}"/>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BDAF7-7D88-44D0-BC27-CB75499A2B93}"/>
              </a:ext>
            </a:extLst>
          </p:cNvPr>
          <p:cNvSpPr>
            <a:spLocks noGrp="1"/>
          </p:cNvSpPr>
          <p:nvPr>
            <p:ph type="title" hasCustomPrompt="1"/>
          </p:nvPr>
        </p:nvSpPr>
        <p:spPr>
          <a:xfrm>
            <a:off x="394316" y="367259"/>
            <a:ext cx="11381889" cy="880044"/>
          </a:xfrm>
        </p:spPr>
        <p:txBody>
          <a:bodyPr>
            <a:normAutofit/>
          </a:bodyPr>
          <a:lstStyle>
            <a:lvl1pPr>
              <a:defRPr sz="4400" b="1" i="0">
                <a:solidFill>
                  <a:srgbClr val="57B53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E59044C0-65DE-877D-FE31-0C379C882ED9}"/>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CD3B1E3C-48F2-9EDD-568B-3257F7F03F2E}"/>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7AE59C2F-82FD-FF57-D52C-2AEC5B9B7A47}"/>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pic>
        <p:nvPicPr>
          <p:cNvPr id="8" name="Picture 7" descr="A bright light in the dark&#10;&#10;AI-generated content may be incorrect.">
            <a:extLst>
              <a:ext uri="{FF2B5EF4-FFF2-40B4-BE49-F238E27FC236}">
                <a16:creationId xmlns:a16="http://schemas.microsoft.com/office/drawing/2014/main" id="{5AA757DE-5AB6-4A41-B12B-529D7B24E6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04020">
            <a:off x="10674513" y="4210539"/>
            <a:ext cx="2613910" cy="4220047"/>
          </a:xfrm>
          <a:prstGeom prst="rect">
            <a:avLst/>
          </a:prstGeom>
        </p:spPr>
      </p:pic>
      <p:pic>
        <p:nvPicPr>
          <p:cNvPr id="7" name="Picture 6" descr="Vegas skyline">
            <a:extLst>
              <a:ext uri="{FF2B5EF4-FFF2-40B4-BE49-F238E27FC236}">
                <a16:creationId xmlns:a16="http://schemas.microsoft.com/office/drawing/2014/main" id="{161DF3F9-3E1F-5D76-F43E-DDB0D306DF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76177"/>
            <a:ext cx="12192000" cy="701675"/>
          </a:xfrm>
          <a:prstGeom prst="rect">
            <a:avLst/>
          </a:prstGeom>
        </p:spPr>
      </p:pic>
      <p:pic>
        <p:nvPicPr>
          <p:cNvPr id="11" name="Picture 10" descr="A logo with palm trees&#10;&#10;AI-generated content may be incorrect.">
            <a:extLst>
              <a:ext uri="{FF2B5EF4-FFF2-40B4-BE49-F238E27FC236}">
                <a16:creationId xmlns:a16="http://schemas.microsoft.com/office/drawing/2014/main" id="{91BC0B89-74BB-0105-BC1E-CE2F6275C54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55190" y="5526108"/>
            <a:ext cx="1584519" cy="1371600"/>
          </a:xfrm>
          <a:prstGeom prst="rect">
            <a:avLst/>
          </a:prstGeom>
        </p:spPr>
      </p:pic>
    </p:spTree>
    <p:extLst>
      <p:ext uri="{BB962C8B-B14F-4D97-AF65-F5344CB8AC3E}">
        <p14:creationId xmlns:p14="http://schemas.microsoft.com/office/powerpoint/2010/main" val="2332185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Images Sunrise">
    <p:spTree>
      <p:nvGrpSpPr>
        <p:cNvPr id="1" name=""/>
        <p:cNvGrpSpPr/>
        <p:nvPr/>
      </p:nvGrpSpPr>
      <p:grpSpPr>
        <a:xfrm>
          <a:off x="0" y="0"/>
          <a:ext cx="0" cy="0"/>
          <a:chOff x="0" y="0"/>
          <a:chExt cx="0" cy="0"/>
        </a:xfrm>
      </p:grpSpPr>
      <p:pic>
        <p:nvPicPr>
          <p:cNvPr id="6" name="Picture 5" descr="A green and yellow background&#10;&#10;AI-generated content may be incorrect.">
            <a:extLst>
              <a:ext uri="{FF2B5EF4-FFF2-40B4-BE49-F238E27FC236}">
                <a16:creationId xmlns:a16="http://schemas.microsoft.com/office/drawing/2014/main" id="{7AA4E237-770A-492B-1415-EFF1278F96A3}"/>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D37107-7096-0614-CEF7-0D912343D16F}"/>
              </a:ext>
            </a:extLst>
          </p:cNvPr>
          <p:cNvSpPr>
            <a:spLocks noGrp="1"/>
          </p:cNvSpPr>
          <p:nvPr>
            <p:ph type="title" hasCustomPrompt="1"/>
          </p:nvPr>
        </p:nvSpPr>
        <p:spPr>
          <a:xfrm>
            <a:off x="394316" y="367259"/>
            <a:ext cx="11381889" cy="880044"/>
          </a:xfrm>
        </p:spPr>
        <p:txBody>
          <a:bodyPr>
            <a:normAutofit/>
          </a:bodyPr>
          <a:lstStyle>
            <a:lvl1pPr>
              <a:defRPr sz="4400" b="1" i="0">
                <a:solidFill>
                  <a:srgbClr val="57B53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C296992B-24BA-732D-725C-7E0BED47CBE5}"/>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F9112EFE-81F5-14F1-1C1D-2681575C2102}"/>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16A787EF-7FEA-D30D-A9B7-EEED79B97893}"/>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pic>
        <p:nvPicPr>
          <p:cNvPr id="8" name="Picture 7" descr="A bright light in the dark&#10;&#10;AI-generated content may be incorrect.">
            <a:extLst>
              <a:ext uri="{FF2B5EF4-FFF2-40B4-BE49-F238E27FC236}">
                <a16:creationId xmlns:a16="http://schemas.microsoft.com/office/drawing/2014/main" id="{8DF60BA7-558D-432D-0467-9660BCBDE9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04020">
            <a:off x="10674513" y="4210539"/>
            <a:ext cx="2613910" cy="4220047"/>
          </a:xfrm>
          <a:prstGeom prst="rect">
            <a:avLst/>
          </a:prstGeom>
        </p:spPr>
      </p:pic>
      <p:pic>
        <p:nvPicPr>
          <p:cNvPr id="7" name="Picture 6" descr="Vegas skyline">
            <a:extLst>
              <a:ext uri="{FF2B5EF4-FFF2-40B4-BE49-F238E27FC236}">
                <a16:creationId xmlns:a16="http://schemas.microsoft.com/office/drawing/2014/main" id="{9A182C74-9D1E-19A8-1DF5-62BD4E3C29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76177"/>
            <a:ext cx="12192000" cy="701675"/>
          </a:xfrm>
          <a:prstGeom prst="rect">
            <a:avLst/>
          </a:prstGeom>
        </p:spPr>
      </p:pic>
      <p:pic>
        <p:nvPicPr>
          <p:cNvPr id="11" name="Picture 10" descr="A logo with palm trees&#10;&#10;AI-generated content may be incorrect.">
            <a:extLst>
              <a:ext uri="{FF2B5EF4-FFF2-40B4-BE49-F238E27FC236}">
                <a16:creationId xmlns:a16="http://schemas.microsoft.com/office/drawing/2014/main" id="{5AEE0C3B-3EAE-86BE-619B-928BADDF1B5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55190" y="5526108"/>
            <a:ext cx="1584519" cy="1371600"/>
          </a:xfrm>
          <a:prstGeom prst="rect">
            <a:avLst/>
          </a:prstGeom>
        </p:spPr>
      </p:pic>
    </p:spTree>
    <p:extLst>
      <p:ext uri="{BB962C8B-B14F-4D97-AF65-F5344CB8AC3E}">
        <p14:creationId xmlns:p14="http://schemas.microsoft.com/office/powerpoint/2010/main" val="2066574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Images, and Text Sunrise">
    <p:spTree>
      <p:nvGrpSpPr>
        <p:cNvPr id="1" name=""/>
        <p:cNvGrpSpPr/>
        <p:nvPr/>
      </p:nvGrpSpPr>
      <p:grpSpPr>
        <a:xfrm>
          <a:off x="0" y="0"/>
          <a:ext cx="0" cy="0"/>
          <a:chOff x="0" y="0"/>
          <a:chExt cx="0" cy="0"/>
        </a:xfrm>
      </p:grpSpPr>
      <p:pic>
        <p:nvPicPr>
          <p:cNvPr id="7" name="Picture 6" descr="A green and yellow background&#10;&#10;AI-generated content may be incorrect.">
            <a:extLst>
              <a:ext uri="{FF2B5EF4-FFF2-40B4-BE49-F238E27FC236}">
                <a16:creationId xmlns:a16="http://schemas.microsoft.com/office/drawing/2014/main" id="{B9563F78-DAD5-3622-B515-C7828D06CF66}"/>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F9B1B-D84E-1657-0E32-A18DC98AC94E}"/>
              </a:ext>
            </a:extLst>
          </p:cNvPr>
          <p:cNvSpPr>
            <a:spLocks noGrp="1"/>
          </p:cNvSpPr>
          <p:nvPr>
            <p:ph type="title" hasCustomPrompt="1"/>
          </p:nvPr>
        </p:nvSpPr>
        <p:spPr>
          <a:xfrm>
            <a:off x="394316" y="367259"/>
            <a:ext cx="11381889" cy="880044"/>
          </a:xfrm>
        </p:spPr>
        <p:txBody>
          <a:bodyPr>
            <a:normAutofit/>
          </a:bodyPr>
          <a:lstStyle>
            <a:lvl1pPr>
              <a:defRPr sz="4400" b="1" i="0">
                <a:solidFill>
                  <a:srgbClr val="57B53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E6C5BFDD-F131-538C-82BF-60AA8B957B28}"/>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6DD7C7B0-5AB2-66CE-356D-80AB0118272A}"/>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43DC631C-88B6-4BA4-B1AA-125C4ADE11AF}"/>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3">
            <a:extLst>
              <a:ext uri="{FF2B5EF4-FFF2-40B4-BE49-F238E27FC236}">
                <a16:creationId xmlns:a16="http://schemas.microsoft.com/office/drawing/2014/main" id="{30019110-3022-F1D1-B092-9611490C83E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pic>
        <p:nvPicPr>
          <p:cNvPr id="11" name="Picture 10" descr="A bright light in the dark&#10;&#10;AI-generated content may be incorrect.">
            <a:extLst>
              <a:ext uri="{FF2B5EF4-FFF2-40B4-BE49-F238E27FC236}">
                <a16:creationId xmlns:a16="http://schemas.microsoft.com/office/drawing/2014/main" id="{E24C1801-E99A-5D6B-9320-FAE9E9924D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04020">
            <a:off x="10674513" y="4210539"/>
            <a:ext cx="2613910" cy="4220047"/>
          </a:xfrm>
          <a:prstGeom prst="rect">
            <a:avLst/>
          </a:prstGeom>
        </p:spPr>
      </p:pic>
      <p:pic>
        <p:nvPicPr>
          <p:cNvPr id="8" name="Picture 7" descr="Vegas skyline">
            <a:extLst>
              <a:ext uri="{FF2B5EF4-FFF2-40B4-BE49-F238E27FC236}">
                <a16:creationId xmlns:a16="http://schemas.microsoft.com/office/drawing/2014/main" id="{2180693F-2BA3-51BC-B3EB-AA16F192C0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76177"/>
            <a:ext cx="12192000" cy="701675"/>
          </a:xfrm>
          <a:prstGeom prst="rect">
            <a:avLst/>
          </a:prstGeom>
        </p:spPr>
      </p:pic>
      <p:pic>
        <p:nvPicPr>
          <p:cNvPr id="13" name="Picture 12" descr="A logo with palm trees&#10;&#10;AI-generated content may be incorrect.">
            <a:extLst>
              <a:ext uri="{FF2B5EF4-FFF2-40B4-BE49-F238E27FC236}">
                <a16:creationId xmlns:a16="http://schemas.microsoft.com/office/drawing/2014/main" id="{9B9706B0-EF64-6A88-0998-D70400C5A95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55190" y="5526108"/>
            <a:ext cx="1584519" cy="1371600"/>
          </a:xfrm>
          <a:prstGeom prst="rect">
            <a:avLst/>
          </a:prstGeom>
        </p:spPr>
      </p:pic>
    </p:spTree>
    <p:extLst>
      <p:ext uri="{BB962C8B-B14F-4D97-AF65-F5344CB8AC3E}">
        <p14:creationId xmlns:p14="http://schemas.microsoft.com/office/powerpoint/2010/main" val="93509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3 Images Sunrise">
    <p:spTree>
      <p:nvGrpSpPr>
        <p:cNvPr id="1" name=""/>
        <p:cNvGrpSpPr/>
        <p:nvPr/>
      </p:nvGrpSpPr>
      <p:grpSpPr>
        <a:xfrm>
          <a:off x="0" y="0"/>
          <a:ext cx="0" cy="0"/>
          <a:chOff x="0" y="0"/>
          <a:chExt cx="0" cy="0"/>
        </a:xfrm>
      </p:grpSpPr>
      <p:pic>
        <p:nvPicPr>
          <p:cNvPr id="4" name="Picture 3" descr="A green and yellow background&#10;&#10;AI-generated content may be incorrect.">
            <a:extLst>
              <a:ext uri="{FF2B5EF4-FFF2-40B4-BE49-F238E27FC236}">
                <a16:creationId xmlns:a16="http://schemas.microsoft.com/office/drawing/2014/main" id="{24DC4BEB-CA49-CE15-0E07-D6BCD902C2BA}"/>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49AB42-CA9D-5E2C-ED3F-55D46A6AB021}"/>
              </a:ext>
            </a:extLst>
          </p:cNvPr>
          <p:cNvSpPr>
            <a:spLocks noGrp="1"/>
          </p:cNvSpPr>
          <p:nvPr>
            <p:ph type="title" hasCustomPrompt="1"/>
          </p:nvPr>
        </p:nvSpPr>
        <p:spPr>
          <a:xfrm>
            <a:off x="394316" y="367259"/>
            <a:ext cx="11381889" cy="880044"/>
          </a:xfrm>
        </p:spPr>
        <p:txBody>
          <a:bodyPr>
            <a:normAutofit/>
          </a:bodyPr>
          <a:lstStyle>
            <a:lvl1pPr>
              <a:defRPr sz="4400" b="1" i="0">
                <a:solidFill>
                  <a:srgbClr val="57B535"/>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F7E398D8-6201-A512-3F12-7ED26425DC7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5" name="Content Placeholder 3">
            <a:extLst>
              <a:ext uri="{FF2B5EF4-FFF2-40B4-BE49-F238E27FC236}">
                <a16:creationId xmlns:a16="http://schemas.microsoft.com/office/drawing/2014/main" id="{8532DE5C-A3E2-9779-9A27-45FFC0E8B66E}"/>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3">
            <a:extLst>
              <a:ext uri="{FF2B5EF4-FFF2-40B4-BE49-F238E27FC236}">
                <a16:creationId xmlns:a16="http://schemas.microsoft.com/office/drawing/2014/main" id="{D6622280-39E4-F04A-3004-6BEB8C8CF1A1}"/>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7" name="Content Placeholder 3">
            <a:extLst>
              <a:ext uri="{FF2B5EF4-FFF2-40B4-BE49-F238E27FC236}">
                <a16:creationId xmlns:a16="http://schemas.microsoft.com/office/drawing/2014/main" id="{94305A9A-0B32-C7E3-CE1A-0604730CC5AB}"/>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pic>
        <p:nvPicPr>
          <p:cNvPr id="11" name="Picture 10" descr="A bright light in the dark&#10;&#10;AI-generated content may be incorrect.">
            <a:extLst>
              <a:ext uri="{FF2B5EF4-FFF2-40B4-BE49-F238E27FC236}">
                <a16:creationId xmlns:a16="http://schemas.microsoft.com/office/drawing/2014/main" id="{B23793E7-F6E8-9687-B745-520858415B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504020">
            <a:off x="10674513" y="4210539"/>
            <a:ext cx="2613910" cy="4220047"/>
          </a:xfrm>
          <a:prstGeom prst="rect">
            <a:avLst/>
          </a:prstGeom>
        </p:spPr>
      </p:pic>
      <p:pic>
        <p:nvPicPr>
          <p:cNvPr id="8" name="Picture 7" descr="Vegas skyline">
            <a:extLst>
              <a:ext uri="{FF2B5EF4-FFF2-40B4-BE49-F238E27FC236}">
                <a16:creationId xmlns:a16="http://schemas.microsoft.com/office/drawing/2014/main" id="{31A33433-9F96-9AA9-7400-98EF934F50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76177"/>
            <a:ext cx="12192000" cy="701675"/>
          </a:xfrm>
          <a:prstGeom prst="rect">
            <a:avLst/>
          </a:prstGeom>
        </p:spPr>
      </p:pic>
      <p:pic>
        <p:nvPicPr>
          <p:cNvPr id="13" name="Picture 12" descr="A logo with palm trees&#10;&#10;AI-generated content may be incorrect.">
            <a:extLst>
              <a:ext uri="{FF2B5EF4-FFF2-40B4-BE49-F238E27FC236}">
                <a16:creationId xmlns:a16="http://schemas.microsoft.com/office/drawing/2014/main" id="{AA67BA0C-EEF5-17A9-216C-720DA4D834A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55190" y="5526108"/>
            <a:ext cx="1584519" cy="1371600"/>
          </a:xfrm>
          <a:prstGeom prst="rect">
            <a:avLst/>
          </a:prstGeom>
        </p:spPr>
      </p:pic>
    </p:spTree>
    <p:extLst>
      <p:ext uri="{BB962C8B-B14F-4D97-AF65-F5344CB8AC3E}">
        <p14:creationId xmlns:p14="http://schemas.microsoft.com/office/powerpoint/2010/main" val="211704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5B7E9-8EA7-88AC-CDDC-5E81BBB88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3C6FC-51FE-80FC-BA42-121E4A268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28646-EEDB-4412-5DEC-0955445A6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AF657A-ACF9-4E40-A2DA-3323CFDC064A}" type="datetimeFigureOut">
              <a:rPr lang="en-US" smtClean="0"/>
              <a:t>5/14/2026</a:t>
            </a:fld>
            <a:endParaRPr lang="en-US"/>
          </a:p>
        </p:txBody>
      </p:sp>
      <p:sp>
        <p:nvSpPr>
          <p:cNvPr id="5" name="Footer Placeholder 4">
            <a:extLst>
              <a:ext uri="{FF2B5EF4-FFF2-40B4-BE49-F238E27FC236}">
                <a16:creationId xmlns:a16="http://schemas.microsoft.com/office/drawing/2014/main" id="{CD04D493-2110-A893-929D-F273EB9D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08D4F-B5C1-966A-1FDE-A22812AF2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DF7C2-04DF-C149-BAB4-89733FA27B6E}" type="slidenum">
              <a:rPr lang="en-US" smtClean="0"/>
              <a:t>‹#›</a:t>
            </a:fld>
            <a:endParaRPr lang="en-US"/>
          </a:p>
        </p:txBody>
      </p:sp>
    </p:spTree>
    <p:extLst>
      <p:ext uri="{BB962C8B-B14F-4D97-AF65-F5344CB8AC3E}">
        <p14:creationId xmlns:p14="http://schemas.microsoft.com/office/powerpoint/2010/main" val="1231782894"/>
      </p:ext>
    </p:extLst>
  </p:cSld>
  <p:clrMap bg1="lt1" tx1="dk1" bg2="lt2" tx2="dk2" accent1="accent1" accent2="accent2" accent3="accent3" accent4="accent4" accent5="accent5" accent6="accent6" hlink="hlink" folHlink="folHlink"/>
  <p:sldLayoutIdLst>
    <p:sldLayoutId id="2147483660" r:id="rId1"/>
    <p:sldLayoutId id="2147483679" r:id="rId2"/>
    <p:sldLayoutId id="214748365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80" r:id="rId22"/>
    <p:sldLayoutId id="2147483681" r:id="rId23"/>
    <p:sldLayoutId id="214748368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3C_FDBE52EA.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learn.microsoft.com/en-us/training/modules/posting-groups-dynamics-365-business-central/" TargetMode="External"/><Relationship Id="rId2" Type="http://schemas.openxmlformats.org/officeDocument/2006/relationships/hyperlink" Target="https://learn.microsoft.com/en-us/training/modules/dimensions-dynamics-365-business-central/" TargetMode="Externa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08714"/>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E9F4131-11A6-4487-4068-4FDB1DF4E4A7}"/>
              </a:ext>
            </a:extLst>
          </p:cNvPr>
          <p:cNvGraphicFramePr>
            <a:graphicFrameLocks noGrp="1"/>
          </p:cNvGraphicFramePr>
          <p:nvPr>
            <p:ph idx="1"/>
            <p:extLst>
              <p:ext uri="{D42A27DB-BD31-4B8C-83A1-F6EECF244321}">
                <p14:modId xmlns:p14="http://schemas.microsoft.com/office/powerpoint/2010/main" val="4270193591"/>
              </p:ext>
            </p:extLst>
          </p:nvPr>
        </p:nvGraphicFramePr>
        <p:xfrm>
          <a:off x="1344938" y="1403272"/>
          <a:ext cx="9172876" cy="1158240"/>
        </p:xfrm>
        <a:graphic>
          <a:graphicData uri="http://schemas.openxmlformats.org/drawingml/2006/table">
            <a:tbl>
              <a:tblPr/>
              <a:tblGrid>
                <a:gridCol w="4586438">
                  <a:extLst>
                    <a:ext uri="{9D8B030D-6E8A-4147-A177-3AD203B41FA5}">
                      <a16:colId xmlns:a16="http://schemas.microsoft.com/office/drawing/2014/main" val="1148176403"/>
                    </a:ext>
                  </a:extLst>
                </a:gridCol>
                <a:gridCol w="4586438">
                  <a:extLst>
                    <a:ext uri="{9D8B030D-6E8A-4147-A177-3AD203B41FA5}">
                      <a16:colId xmlns:a16="http://schemas.microsoft.com/office/drawing/2014/main" val="691102562"/>
                    </a:ext>
                  </a:extLst>
                </a:gridCol>
              </a:tblGrid>
              <a:tr h="0">
                <a:tc>
                  <a:txBody>
                    <a:bodyPr/>
                    <a:lstStyle/>
                    <a:p>
                      <a:pPr>
                        <a:buNone/>
                      </a:pPr>
                      <a:r>
                        <a:rPr lang="en-US" sz="3200"/>
                        <a:t>GP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buNone/>
                      </a:pPr>
                      <a:r>
                        <a:rPr lang="en-US" sz="3200"/>
                        <a:t>BC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804350728"/>
                  </a:ext>
                </a:extLst>
              </a:tr>
              <a:tr h="0">
                <a:tc>
                  <a:txBody>
                    <a:bodyPr/>
                    <a:lstStyle/>
                    <a:p>
                      <a:pPr>
                        <a:buNone/>
                      </a:pPr>
                      <a:r>
                        <a:rPr lang="en-US" sz="3200"/>
                        <a:t>000-1100-00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3200"/>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3069531"/>
                  </a:ext>
                </a:extLst>
              </a:tr>
            </a:tbl>
          </a:graphicData>
        </a:graphic>
      </p:graphicFrame>
      <p:sp>
        <p:nvSpPr>
          <p:cNvPr id="2" name="Title 1">
            <a:extLst>
              <a:ext uri="{FF2B5EF4-FFF2-40B4-BE49-F238E27FC236}">
                <a16:creationId xmlns:a16="http://schemas.microsoft.com/office/drawing/2014/main" id="{B3E5DC76-0E5C-5033-24B2-3D5AD8B821B2}"/>
              </a:ext>
            </a:extLst>
          </p:cNvPr>
          <p:cNvSpPr>
            <a:spLocks noGrp="1"/>
          </p:cNvSpPr>
          <p:nvPr>
            <p:ph type="title"/>
          </p:nvPr>
        </p:nvSpPr>
        <p:spPr/>
        <p:txBody>
          <a:bodyPr/>
          <a:lstStyle/>
          <a:p>
            <a:r>
              <a:rPr lang="en-US"/>
              <a:t>Comparison</a:t>
            </a:r>
          </a:p>
        </p:txBody>
      </p:sp>
      <p:pic>
        <p:nvPicPr>
          <p:cNvPr id="9" name="Picture 8">
            <a:extLst>
              <a:ext uri="{FF2B5EF4-FFF2-40B4-BE49-F238E27FC236}">
                <a16:creationId xmlns:a16="http://schemas.microsoft.com/office/drawing/2014/main" id="{EB279346-3AEB-B94E-CE4D-5C0C65148A06}"/>
              </a:ext>
            </a:extLst>
          </p:cNvPr>
          <p:cNvPicPr>
            <a:picLocks noChangeAspect="1"/>
          </p:cNvPicPr>
          <p:nvPr/>
        </p:nvPicPr>
        <p:blipFill>
          <a:blip r:embed="rId2"/>
          <a:stretch>
            <a:fillRect/>
          </a:stretch>
        </p:blipFill>
        <p:spPr>
          <a:xfrm>
            <a:off x="1344936" y="2717482"/>
            <a:ext cx="4141464" cy="3521031"/>
          </a:xfrm>
          <a:prstGeom prst="rect">
            <a:avLst/>
          </a:prstGeom>
        </p:spPr>
      </p:pic>
      <p:pic>
        <p:nvPicPr>
          <p:cNvPr id="10" name="Content Placeholder 4">
            <a:extLst>
              <a:ext uri="{FF2B5EF4-FFF2-40B4-BE49-F238E27FC236}">
                <a16:creationId xmlns:a16="http://schemas.microsoft.com/office/drawing/2014/main" id="{89ECE8CB-0A0C-5F8A-CE32-CF92012E47E5}"/>
              </a:ext>
            </a:extLst>
          </p:cNvPr>
          <p:cNvPicPr>
            <a:picLocks noChangeAspect="1"/>
          </p:cNvPicPr>
          <p:nvPr/>
        </p:nvPicPr>
        <p:blipFill>
          <a:blip r:embed="rId3"/>
          <a:stretch>
            <a:fillRect/>
          </a:stretch>
        </p:blipFill>
        <p:spPr>
          <a:xfrm>
            <a:off x="5871411" y="2717481"/>
            <a:ext cx="4646403" cy="3414845"/>
          </a:xfrm>
          <a:prstGeom prst="rect">
            <a:avLst/>
          </a:prstGeom>
        </p:spPr>
      </p:pic>
    </p:spTree>
    <p:extLst>
      <p:ext uri="{BB962C8B-B14F-4D97-AF65-F5344CB8AC3E}">
        <p14:creationId xmlns:p14="http://schemas.microsoft.com/office/powerpoint/2010/main" val="424792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22A14AEB-D5FC-75CA-A9C2-80E260BC9AD5}"/>
              </a:ext>
            </a:extLst>
          </p:cNvPr>
          <p:cNvGraphicFramePr>
            <a:graphicFrameLocks noGrp="1"/>
          </p:cNvGraphicFramePr>
          <p:nvPr>
            <p:ph idx="1"/>
            <p:extLst>
              <p:ext uri="{D42A27DB-BD31-4B8C-83A1-F6EECF244321}">
                <p14:modId xmlns:p14="http://schemas.microsoft.com/office/powerpoint/2010/main" val="2073493286"/>
              </p:ext>
            </p:extLst>
          </p:nvPr>
        </p:nvGraphicFramePr>
        <p:xfrm>
          <a:off x="393700" y="1357313"/>
          <a:ext cx="11382375" cy="4402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2F1B45E6-5778-7409-96F9-648CE0673FCD}"/>
              </a:ext>
            </a:extLst>
          </p:cNvPr>
          <p:cNvSpPr>
            <a:spLocks noGrp="1"/>
          </p:cNvSpPr>
          <p:nvPr>
            <p:ph type="title"/>
          </p:nvPr>
        </p:nvSpPr>
        <p:spPr/>
        <p:txBody>
          <a:bodyPr>
            <a:normAutofit/>
          </a:bodyPr>
          <a:lstStyle/>
          <a:p>
            <a:r>
              <a:rPr lang="en-US"/>
              <a:t>Chart of Accounts Design Rules</a:t>
            </a:r>
          </a:p>
        </p:txBody>
      </p:sp>
    </p:spTree>
    <p:extLst>
      <p:ext uri="{BB962C8B-B14F-4D97-AF65-F5344CB8AC3E}">
        <p14:creationId xmlns:p14="http://schemas.microsoft.com/office/powerpoint/2010/main" val="1631010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E815C0A-3D1B-ED68-B896-E099B2C58C47}"/>
              </a:ext>
            </a:extLst>
          </p:cNvPr>
          <p:cNvGraphicFramePr>
            <a:graphicFrameLocks noGrp="1"/>
          </p:cNvGraphicFramePr>
          <p:nvPr>
            <p:ph idx="1"/>
            <p:extLst>
              <p:ext uri="{D42A27DB-BD31-4B8C-83A1-F6EECF244321}">
                <p14:modId xmlns:p14="http://schemas.microsoft.com/office/powerpoint/2010/main" val="417640396"/>
              </p:ext>
            </p:extLst>
          </p:nvPr>
        </p:nvGraphicFramePr>
        <p:xfrm>
          <a:off x="393700" y="1357313"/>
          <a:ext cx="11382375"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38FA39B-1FA4-6FED-33E2-8AAAE0C3D8F5}"/>
              </a:ext>
            </a:extLst>
          </p:cNvPr>
          <p:cNvSpPr>
            <a:spLocks noGrp="1"/>
          </p:cNvSpPr>
          <p:nvPr>
            <p:ph type="title"/>
          </p:nvPr>
        </p:nvSpPr>
        <p:spPr/>
        <p:txBody>
          <a:bodyPr>
            <a:normAutofit/>
          </a:bodyPr>
          <a:lstStyle/>
          <a:p>
            <a:r>
              <a:rPr lang="en-US"/>
              <a:t>Designing your chart of accounts</a:t>
            </a:r>
          </a:p>
        </p:txBody>
      </p:sp>
    </p:spTree>
    <p:extLst>
      <p:ext uri="{BB962C8B-B14F-4D97-AF65-F5344CB8AC3E}">
        <p14:creationId xmlns:p14="http://schemas.microsoft.com/office/powerpoint/2010/main" val="35799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80D814-F278-9055-74A5-BD5A74643F88}"/>
              </a:ext>
            </a:extLst>
          </p:cNvPr>
          <p:cNvPicPr>
            <a:picLocks noGrp="1" noChangeAspect="1"/>
          </p:cNvPicPr>
          <p:nvPr>
            <p:ph idx="1"/>
          </p:nvPr>
        </p:nvPicPr>
        <p:blipFill>
          <a:blip r:embed="rId3"/>
          <a:stretch>
            <a:fillRect/>
          </a:stretch>
        </p:blipFill>
        <p:spPr>
          <a:xfrm>
            <a:off x="2599118" y="429028"/>
            <a:ext cx="8374415" cy="5631530"/>
          </a:xfrm>
          <a:prstGeom prst="rect">
            <a:avLst/>
          </a:prstGeom>
        </p:spPr>
      </p:pic>
      <p:sp>
        <p:nvSpPr>
          <p:cNvPr id="2" name="Title 1">
            <a:extLst>
              <a:ext uri="{FF2B5EF4-FFF2-40B4-BE49-F238E27FC236}">
                <a16:creationId xmlns:a16="http://schemas.microsoft.com/office/drawing/2014/main" id="{6C8045BE-9DF7-22C4-3133-C366B793C5C9}"/>
              </a:ext>
            </a:extLst>
          </p:cNvPr>
          <p:cNvSpPr>
            <a:spLocks noGrp="1"/>
          </p:cNvSpPr>
          <p:nvPr>
            <p:ph type="title"/>
          </p:nvPr>
        </p:nvSpPr>
        <p:spPr>
          <a:xfrm>
            <a:off x="332301" y="2335106"/>
            <a:ext cx="2266817" cy="2187788"/>
          </a:xfrm>
          <a:prstGeom prst="ellipse">
            <a:avLst/>
          </a:prstGeom>
          <a:solidFill>
            <a:schemeClr val="accent6">
              <a:lumMod val="75000"/>
            </a:schemeClr>
          </a:solidFill>
          <a:ln w="174625" cmpd="thinThick">
            <a:solidFill>
              <a:schemeClr val="accent6">
                <a:lumMod val="75000"/>
              </a:schemeClr>
            </a:solidFill>
          </a:ln>
        </p:spPr>
        <p:txBody>
          <a:bodyPr vert="horz" lIns="91440" tIns="45720" rIns="91440" bIns="45720" rtlCol="0" anchor="ctr">
            <a:normAutofit/>
          </a:bodyPr>
          <a:lstStyle/>
          <a:p>
            <a:pPr algn="ctr"/>
            <a:r>
              <a:rPr lang="en-US" sz="2400" kern="1200">
                <a:solidFill>
                  <a:srgbClr val="FFFFFF"/>
                </a:solidFill>
                <a:latin typeface="+mj-lt"/>
                <a:ea typeface="+mj-ea"/>
                <a:cs typeface="+mj-cs"/>
              </a:rPr>
              <a:t>Example</a:t>
            </a:r>
          </a:p>
        </p:txBody>
      </p:sp>
    </p:spTree>
    <p:extLst>
      <p:ext uri="{BB962C8B-B14F-4D97-AF65-F5344CB8AC3E}">
        <p14:creationId xmlns:p14="http://schemas.microsoft.com/office/powerpoint/2010/main" val="202456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EFC4C-08BC-5C20-DAF0-B85072EB5AC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C66EC-5F57-3EB4-DFC2-0DDBADB4771C}"/>
              </a:ext>
            </a:extLst>
          </p:cNvPr>
          <p:cNvSpPr>
            <a:spLocks noGrp="1"/>
          </p:cNvSpPr>
          <p:nvPr>
            <p:ph type="title"/>
          </p:nvPr>
        </p:nvSpPr>
        <p:spPr/>
        <p:txBody>
          <a:bodyPr/>
          <a:lstStyle/>
          <a:p>
            <a:r>
              <a:rPr lang="en-US"/>
              <a:t>Understanding the Core Structures</a:t>
            </a:r>
          </a:p>
        </p:txBody>
      </p:sp>
      <p:sp>
        <p:nvSpPr>
          <p:cNvPr id="5" name="Text Placeholder 4">
            <a:extLst>
              <a:ext uri="{FF2B5EF4-FFF2-40B4-BE49-F238E27FC236}">
                <a16:creationId xmlns:a16="http://schemas.microsoft.com/office/drawing/2014/main" id="{5C0F8626-7B6D-A4F3-C6EE-7F45198B252E}"/>
              </a:ext>
            </a:extLst>
          </p:cNvPr>
          <p:cNvSpPr>
            <a:spLocks noGrp="1"/>
          </p:cNvSpPr>
          <p:nvPr>
            <p:ph type="body" idx="1"/>
          </p:nvPr>
        </p:nvSpPr>
        <p:spPr>
          <a:xfrm>
            <a:off x="831850" y="3683039"/>
            <a:ext cx="10515600" cy="1325563"/>
          </a:xfrm>
        </p:spPr>
        <p:txBody>
          <a:bodyPr/>
          <a:lstStyle/>
          <a:p>
            <a:r>
              <a:rPr lang="en-US"/>
              <a:t>Segments into Dimensions</a:t>
            </a:r>
          </a:p>
        </p:txBody>
      </p:sp>
    </p:spTree>
    <p:extLst>
      <p:ext uri="{BB962C8B-B14F-4D97-AF65-F5344CB8AC3E}">
        <p14:creationId xmlns:p14="http://schemas.microsoft.com/office/powerpoint/2010/main" val="1505685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59CC-1B27-F571-A839-19383AB3A3AD}"/>
              </a:ext>
            </a:extLst>
          </p:cNvPr>
          <p:cNvSpPr>
            <a:spLocks noGrp="1"/>
          </p:cNvSpPr>
          <p:nvPr>
            <p:ph type="title"/>
          </p:nvPr>
        </p:nvSpPr>
        <p:spPr>
          <a:xfrm>
            <a:off x="589548" y="2090180"/>
            <a:ext cx="5082459" cy="2250813"/>
          </a:xfrm>
        </p:spPr>
        <p:txBody>
          <a:bodyPr>
            <a:normAutofit/>
          </a:bodyPr>
          <a:lstStyle/>
          <a:p>
            <a:r>
              <a:rPr lang="en-US"/>
              <a:t>Business Central Dimensions</a:t>
            </a:r>
          </a:p>
        </p:txBody>
      </p:sp>
      <p:graphicFrame>
        <p:nvGraphicFramePr>
          <p:cNvPr id="12" name="Content Placeholder 2">
            <a:extLst>
              <a:ext uri="{FF2B5EF4-FFF2-40B4-BE49-F238E27FC236}">
                <a16:creationId xmlns:a16="http://schemas.microsoft.com/office/drawing/2014/main" id="{8CE589D6-F2E2-509D-E0E8-586A27DE7D68}"/>
              </a:ext>
            </a:extLst>
          </p:cNvPr>
          <p:cNvGraphicFramePr>
            <a:graphicFrameLocks noGrp="1"/>
          </p:cNvGraphicFramePr>
          <p:nvPr>
            <p:ph sz="half" idx="1"/>
            <p:extLst>
              <p:ext uri="{D42A27DB-BD31-4B8C-83A1-F6EECF244321}">
                <p14:modId xmlns:p14="http://schemas.microsoft.com/office/powerpoint/2010/main" val="469254716"/>
              </p:ext>
            </p:extLst>
          </p:nvPr>
        </p:nvGraphicFramePr>
        <p:xfrm>
          <a:off x="5976352" y="787693"/>
          <a:ext cx="5626100" cy="4855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9582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ontent Placeholder 2">
            <a:extLst>
              <a:ext uri="{FF2B5EF4-FFF2-40B4-BE49-F238E27FC236}">
                <a16:creationId xmlns:a16="http://schemas.microsoft.com/office/drawing/2014/main" id="{C9AED28B-745F-DCC7-0B02-FD10C076D86C}"/>
              </a:ext>
            </a:extLst>
          </p:cNvPr>
          <p:cNvGraphicFramePr>
            <a:graphicFrameLocks noGrp="1"/>
          </p:cNvGraphicFramePr>
          <p:nvPr>
            <p:ph idx="1"/>
            <p:extLst>
              <p:ext uri="{D42A27DB-BD31-4B8C-83A1-F6EECF244321}">
                <p14:modId xmlns:p14="http://schemas.microsoft.com/office/powerpoint/2010/main" val="3181687412"/>
              </p:ext>
            </p:extLst>
          </p:nvPr>
        </p:nvGraphicFramePr>
        <p:xfrm>
          <a:off x="393700" y="1357313"/>
          <a:ext cx="11382375"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FBFEA5C-A4F2-409F-9C2E-A02CD0A136C7}"/>
              </a:ext>
            </a:extLst>
          </p:cNvPr>
          <p:cNvSpPr>
            <a:spLocks noGrp="1"/>
          </p:cNvSpPr>
          <p:nvPr>
            <p:ph type="title"/>
          </p:nvPr>
        </p:nvSpPr>
        <p:spPr/>
        <p:txBody>
          <a:bodyPr>
            <a:normAutofit/>
          </a:bodyPr>
          <a:lstStyle/>
          <a:p>
            <a:pPr algn="ctr"/>
            <a:r>
              <a:rPr lang="en-US" dirty="0">
                <a:solidFill>
                  <a:srgbClr val="FF0000"/>
                </a:solidFill>
              </a:rPr>
              <a:t>Global Dimensions</a:t>
            </a:r>
          </a:p>
        </p:txBody>
      </p:sp>
    </p:spTree>
    <p:extLst>
      <p:ext uri="{BB962C8B-B14F-4D97-AF65-F5344CB8AC3E}">
        <p14:creationId xmlns:p14="http://schemas.microsoft.com/office/powerpoint/2010/main" val="1585986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2">
            <a:extLst>
              <a:ext uri="{FF2B5EF4-FFF2-40B4-BE49-F238E27FC236}">
                <a16:creationId xmlns:a16="http://schemas.microsoft.com/office/drawing/2014/main" id="{1CDFAE36-8AC0-0939-D45D-FDB06521A11F}"/>
              </a:ext>
            </a:extLst>
          </p:cNvPr>
          <p:cNvGraphicFramePr>
            <a:graphicFrameLocks noGrp="1"/>
          </p:cNvGraphicFramePr>
          <p:nvPr>
            <p:ph idx="1"/>
            <p:extLst>
              <p:ext uri="{D42A27DB-BD31-4B8C-83A1-F6EECF244321}">
                <p14:modId xmlns:p14="http://schemas.microsoft.com/office/powerpoint/2010/main" val="505948322"/>
              </p:ext>
            </p:extLst>
          </p:nvPr>
        </p:nvGraphicFramePr>
        <p:xfrm>
          <a:off x="393700" y="1357313"/>
          <a:ext cx="11382375"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3905A0C-2993-3AD9-6F36-02A49A21B526}"/>
              </a:ext>
            </a:extLst>
          </p:cNvPr>
          <p:cNvSpPr>
            <a:spLocks noGrp="1"/>
          </p:cNvSpPr>
          <p:nvPr>
            <p:ph type="title"/>
          </p:nvPr>
        </p:nvSpPr>
        <p:spPr/>
        <p:txBody>
          <a:bodyPr anchor="b">
            <a:normAutofit/>
          </a:bodyPr>
          <a:lstStyle/>
          <a:p>
            <a:r>
              <a:rPr lang="en-US" sz="3600"/>
              <a:t>Shortcut Dimensions</a:t>
            </a:r>
          </a:p>
        </p:txBody>
      </p:sp>
    </p:spTree>
    <p:extLst>
      <p:ext uri="{BB962C8B-B14F-4D97-AF65-F5344CB8AC3E}">
        <p14:creationId xmlns:p14="http://schemas.microsoft.com/office/powerpoint/2010/main" val="2567100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25CFA-3895-6445-801E-5EFB90008C52}"/>
              </a:ext>
            </a:extLst>
          </p:cNvPr>
          <p:cNvSpPr>
            <a:spLocks noGrp="1"/>
          </p:cNvSpPr>
          <p:nvPr>
            <p:ph type="title"/>
          </p:nvPr>
        </p:nvSpPr>
        <p:spPr>
          <a:xfrm>
            <a:off x="394316" y="367259"/>
            <a:ext cx="11381889" cy="880044"/>
          </a:xfrm>
        </p:spPr>
        <p:txBody>
          <a:bodyPr anchor="ctr">
            <a:normAutofit/>
          </a:bodyPr>
          <a:lstStyle/>
          <a:p>
            <a:r>
              <a:rPr lang="en-US"/>
              <a:t>Grey area for classification	</a:t>
            </a:r>
          </a:p>
        </p:txBody>
      </p:sp>
      <p:sp>
        <p:nvSpPr>
          <p:cNvPr id="3" name="Content Placeholder 2">
            <a:extLst>
              <a:ext uri="{FF2B5EF4-FFF2-40B4-BE49-F238E27FC236}">
                <a16:creationId xmlns:a16="http://schemas.microsoft.com/office/drawing/2014/main" id="{770C0823-BEBE-B139-D6EB-A8023A0D5642}"/>
              </a:ext>
            </a:extLst>
          </p:cNvPr>
          <p:cNvSpPr>
            <a:spLocks noGrp="1"/>
          </p:cNvSpPr>
          <p:nvPr>
            <p:ph sz="half" idx="1"/>
          </p:nvPr>
        </p:nvSpPr>
        <p:spPr>
          <a:xfrm>
            <a:off x="394316" y="2007512"/>
            <a:ext cx="5625484" cy="4421496"/>
          </a:xfrm>
        </p:spPr>
        <p:txBody>
          <a:bodyPr>
            <a:normAutofit/>
          </a:bodyPr>
          <a:lstStyle/>
          <a:p>
            <a:pPr>
              <a:spcAft>
                <a:spcPts val="1200"/>
              </a:spcAft>
            </a:pPr>
            <a:r>
              <a:rPr lang="en-US" dirty="0"/>
              <a:t>Sales region can possibly be for Global or shortcut</a:t>
            </a:r>
          </a:p>
          <a:p>
            <a:pPr>
              <a:spcAft>
                <a:spcPts val="1200"/>
              </a:spcAft>
            </a:pPr>
            <a:r>
              <a:rPr lang="en-US" dirty="0"/>
              <a:t>It can depend on how your Subledgers flow</a:t>
            </a:r>
          </a:p>
          <a:p>
            <a:pPr>
              <a:spcAft>
                <a:spcPts val="1200"/>
              </a:spcAft>
            </a:pPr>
            <a:r>
              <a:rPr lang="en-US" dirty="0"/>
              <a:t>Best practice is not to use all 8</a:t>
            </a:r>
          </a:p>
          <a:p>
            <a:endParaRPr lang="en-US" dirty="0"/>
          </a:p>
          <a:p>
            <a:endParaRPr lang="en-US" dirty="0"/>
          </a:p>
        </p:txBody>
      </p:sp>
      <p:graphicFrame>
        <p:nvGraphicFramePr>
          <p:cNvPr id="4" name="Table 3">
            <a:extLst>
              <a:ext uri="{FF2B5EF4-FFF2-40B4-BE49-F238E27FC236}">
                <a16:creationId xmlns:a16="http://schemas.microsoft.com/office/drawing/2014/main" id="{3EF3DE54-EC29-6A6D-9D28-A9EEE5F25B58}"/>
              </a:ext>
            </a:extLst>
          </p:cNvPr>
          <p:cNvGraphicFramePr>
            <a:graphicFrameLocks noGrp="1"/>
          </p:cNvGraphicFramePr>
          <p:nvPr>
            <p:extLst>
              <p:ext uri="{D42A27DB-BD31-4B8C-83A1-F6EECF244321}">
                <p14:modId xmlns:p14="http://schemas.microsoft.com/office/powerpoint/2010/main" val="1328459030"/>
              </p:ext>
            </p:extLst>
          </p:nvPr>
        </p:nvGraphicFramePr>
        <p:xfrm>
          <a:off x="6150721" y="1427675"/>
          <a:ext cx="5625484" cy="4261563"/>
        </p:xfrm>
        <a:graphic>
          <a:graphicData uri="http://schemas.openxmlformats.org/drawingml/2006/table">
            <a:tbl>
              <a:tblPr>
                <a:solidFill>
                  <a:srgbClr val="F2F2F2">
                    <a:alpha val="30196"/>
                  </a:srgbClr>
                </a:solidFill>
              </a:tblPr>
              <a:tblGrid>
                <a:gridCol w="3661333">
                  <a:extLst>
                    <a:ext uri="{9D8B030D-6E8A-4147-A177-3AD203B41FA5}">
                      <a16:colId xmlns:a16="http://schemas.microsoft.com/office/drawing/2014/main" val="820199551"/>
                    </a:ext>
                  </a:extLst>
                </a:gridCol>
                <a:gridCol w="1964151">
                  <a:extLst>
                    <a:ext uri="{9D8B030D-6E8A-4147-A177-3AD203B41FA5}">
                      <a16:colId xmlns:a16="http://schemas.microsoft.com/office/drawing/2014/main" val="10272562"/>
                    </a:ext>
                  </a:extLst>
                </a:gridCol>
              </a:tblGrid>
              <a:tr h="611255">
                <a:tc>
                  <a:txBody>
                    <a:bodyPr/>
                    <a:lstStyle/>
                    <a:p>
                      <a:pPr>
                        <a:buNone/>
                      </a:pPr>
                      <a:r>
                        <a:rPr lang="en-US" sz="2000" cap="none" spc="0">
                          <a:solidFill>
                            <a:schemeClr val="tx1"/>
                          </a:solidFill>
                        </a:rPr>
                        <a:t>Question</a:t>
                      </a:r>
                    </a:p>
                  </a:txBody>
                  <a:tcPr marL="167880" marR="138997" marT="129138" marB="129138" anchor="ctr">
                    <a:lnL w="38100" cap="flat" cmpd="sng" algn="ctr">
                      <a:no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000" cap="none" spc="0">
                          <a:solidFill>
                            <a:schemeClr val="tx1"/>
                          </a:solidFill>
                        </a:rPr>
                        <a:t>Likely Choice</a:t>
                      </a:r>
                    </a:p>
                  </a:txBody>
                  <a:tcPr marL="167880" marR="138997" marT="129138" marB="129138" anchor="ctr">
                    <a:lnL w="6350" cap="flat" cmpd="sng" algn="ctr">
                      <a:solidFill>
                        <a:schemeClr val="tx1">
                          <a:lumMod val="75000"/>
                          <a:lumOff val="25000"/>
                        </a:schemeClr>
                      </a:solidFill>
                      <a:prstDash val="solid"/>
                    </a:lnL>
                    <a:lnR w="38100" cap="flat" cmpd="sng" algn="ctr">
                      <a:no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3903759654"/>
                  </a:ext>
                </a:extLst>
              </a:tr>
              <a:tr h="912577">
                <a:tc>
                  <a:txBody>
                    <a:bodyPr/>
                    <a:lstStyle/>
                    <a:p>
                      <a:pPr>
                        <a:buNone/>
                      </a:pPr>
                      <a:r>
                        <a:rPr lang="en-US" sz="2000" cap="none" spc="0">
                          <a:solidFill>
                            <a:schemeClr val="tx1"/>
                          </a:solidFill>
                        </a:rPr>
                        <a:t>Will this be used in </a:t>
                      </a:r>
                      <a:r>
                        <a:rPr lang="en-US" sz="2000" b="1" cap="none" spc="0">
                          <a:solidFill>
                            <a:schemeClr val="tx1"/>
                          </a:solidFill>
                        </a:rPr>
                        <a:t>almost every transaction</a:t>
                      </a:r>
                      <a:r>
                        <a:rPr lang="en-US" sz="2000" cap="none" spc="0">
                          <a:solidFill>
                            <a:schemeClr val="tx1"/>
                          </a:solidFill>
                        </a:rPr>
                        <a:t>?</a:t>
                      </a:r>
                    </a:p>
                  </a:txBody>
                  <a:tcPr marL="167880" marR="138997" marT="129138" marB="129138"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000" cap="none" spc="0">
                          <a:solidFill>
                            <a:schemeClr val="tx1"/>
                          </a:solidFill>
                        </a:rPr>
                        <a:t>Global Dimension</a:t>
                      </a:r>
                    </a:p>
                  </a:txBody>
                  <a:tcPr marL="167880" marR="138997" marT="129138" marB="129138"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3706262004"/>
                  </a:ext>
                </a:extLst>
              </a:tr>
              <a:tr h="912577">
                <a:tc>
                  <a:txBody>
                    <a:bodyPr/>
                    <a:lstStyle/>
                    <a:p>
                      <a:pPr>
                        <a:buNone/>
                      </a:pPr>
                      <a:r>
                        <a:rPr lang="en-US" sz="2000" cap="none" spc="0">
                          <a:solidFill>
                            <a:schemeClr val="tx1"/>
                          </a:solidFill>
                        </a:rPr>
                        <a:t>Is it </a:t>
                      </a:r>
                      <a:r>
                        <a:rPr lang="en-US" sz="2000" b="1" cap="none" spc="0">
                          <a:solidFill>
                            <a:schemeClr val="tx1"/>
                          </a:solidFill>
                        </a:rPr>
                        <a:t>critical for financial reporting</a:t>
                      </a:r>
                      <a:r>
                        <a:rPr lang="en-US" sz="2000" cap="none" spc="0">
                          <a:solidFill>
                            <a:schemeClr val="tx1"/>
                          </a:solidFill>
                        </a:rPr>
                        <a:t>?</a:t>
                      </a:r>
                    </a:p>
                  </a:txBody>
                  <a:tcPr marL="167880" marR="138997" marT="129138" marB="129138"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000" cap="none" spc="0">
                          <a:solidFill>
                            <a:schemeClr val="tx1"/>
                          </a:solidFill>
                        </a:rPr>
                        <a:t>Global Dimension</a:t>
                      </a:r>
                    </a:p>
                  </a:txBody>
                  <a:tcPr marL="167880" marR="138997" marT="129138" marB="129138"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3603730072"/>
                  </a:ext>
                </a:extLst>
              </a:tr>
              <a:tr h="912577">
                <a:tc>
                  <a:txBody>
                    <a:bodyPr/>
                    <a:lstStyle/>
                    <a:p>
                      <a:pPr>
                        <a:buNone/>
                      </a:pPr>
                      <a:r>
                        <a:rPr lang="en-US" sz="2000" cap="none" spc="0">
                          <a:solidFill>
                            <a:schemeClr val="tx1"/>
                          </a:solidFill>
                        </a:rPr>
                        <a:t>Is it used only by </a:t>
                      </a:r>
                      <a:r>
                        <a:rPr lang="en-US" sz="2000" b="1" cap="none" spc="0">
                          <a:solidFill>
                            <a:schemeClr val="tx1"/>
                          </a:solidFill>
                        </a:rPr>
                        <a:t>specific teams or processes</a:t>
                      </a:r>
                      <a:r>
                        <a:rPr lang="en-US" sz="2000" cap="none" spc="0">
                          <a:solidFill>
                            <a:schemeClr val="tx1"/>
                          </a:solidFill>
                        </a:rPr>
                        <a:t>?</a:t>
                      </a:r>
                    </a:p>
                  </a:txBody>
                  <a:tcPr marL="167880" marR="138997" marT="129138" marB="129138"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000" cap="none" spc="0">
                          <a:solidFill>
                            <a:schemeClr val="tx1"/>
                          </a:solidFill>
                        </a:rPr>
                        <a:t>Shortcut Dimension</a:t>
                      </a:r>
                    </a:p>
                  </a:txBody>
                  <a:tcPr marL="167880" marR="138997" marT="129138" marB="129138"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1832664326"/>
                  </a:ext>
                </a:extLst>
              </a:tr>
              <a:tr h="912577">
                <a:tc>
                  <a:txBody>
                    <a:bodyPr/>
                    <a:lstStyle/>
                    <a:p>
                      <a:pPr>
                        <a:buNone/>
                      </a:pPr>
                      <a:r>
                        <a:rPr lang="en-US" sz="2000" cap="none" spc="0">
                          <a:solidFill>
                            <a:schemeClr val="tx1"/>
                          </a:solidFill>
                        </a:rPr>
                        <a:t>Could the list of values </a:t>
                      </a:r>
                      <a:r>
                        <a:rPr lang="en-US" sz="2000" b="1" cap="none" spc="0">
                          <a:solidFill>
                            <a:schemeClr val="tx1"/>
                          </a:solidFill>
                        </a:rPr>
                        <a:t>grow significantly over time</a:t>
                      </a:r>
                      <a:r>
                        <a:rPr lang="en-US" sz="2000" cap="none" spc="0">
                          <a:solidFill>
                            <a:schemeClr val="tx1"/>
                          </a:solidFill>
                        </a:rPr>
                        <a:t>?</a:t>
                      </a:r>
                    </a:p>
                  </a:txBody>
                  <a:tcPr marL="167880" marR="138997" marT="129138" marB="129138"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a:buNone/>
                      </a:pPr>
                      <a:r>
                        <a:rPr lang="en-US" sz="2000" cap="none" spc="0">
                          <a:solidFill>
                            <a:schemeClr val="tx1"/>
                          </a:solidFill>
                        </a:rPr>
                        <a:t>Shortcut Dimension</a:t>
                      </a:r>
                    </a:p>
                  </a:txBody>
                  <a:tcPr marL="167880" marR="138997" marT="129138" marB="129138"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1593243063"/>
                  </a:ext>
                </a:extLst>
              </a:tr>
            </a:tbl>
          </a:graphicData>
        </a:graphic>
      </p:graphicFrame>
    </p:spTree>
    <p:extLst>
      <p:ext uri="{BB962C8B-B14F-4D97-AF65-F5344CB8AC3E}">
        <p14:creationId xmlns:p14="http://schemas.microsoft.com/office/powerpoint/2010/main" val="1384931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EFEF-09CF-5FB6-07E0-14B3010C4439}"/>
              </a:ext>
            </a:extLst>
          </p:cNvPr>
          <p:cNvSpPr>
            <a:spLocks noGrp="1"/>
          </p:cNvSpPr>
          <p:nvPr>
            <p:ph type="title"/>
          </p:nvPr>
        </p:nvSpPr>
        <p:spPr>
          <a:xfrm>
            <a:off x="634947" y="1033059"/>
            <a:ext cx="4947706" cy="4791882"/>
          </a:xfrm>
        </p:spPr>
        <p:txBody>
          <a:bodyPr anchor="ctr">
            <a:normAutofit/>
          </a:bodyPr>
          <a:lstStyle/>
          <a:p>
            <a:r>
              <a:rPr lang="en-US"/>
              <a:t>Dimension Best Practices</a:t>
            </a:r>
          </a:p>
        </p:txBody>
      </p:sp>
      <p:graphicFrame>
        <p:nvGraphicFramePr>
          <p:cNvPr id="27" name="Content Placeholder 2">
            <a:extLst>
              <a:ext uri="{FF2B5EF4-FFF2-40B4-BE49-F238E27FC236}">
                <a16:creationId xmlns:a16="http://schemas.microsoft.com/office/drawing/2014/main" id="{A22C76DC-A1F6-737E-AC5B-974401AB5F4C}"/>
              </a:ext>
            </a:extLst>
          </p:cNvPr>
          <p:cNvGraphicFramePr>
            <a:graphicFrameLocks noGrp="1"/>
          </p:cNvGraphicFramePr>
          <p:nvPr>
            <p:ph sz="half" idx="10"/>
            <p:extLst>
              <p:ext uri="{D42A27DB-BD31-4B8C-83A1-F6EECF244321}">
                <p14:modId xmlns:p14="http://schemas.microsoft.com/office/powerpoint/2010/main" val="3070950916"/>
              </p:ext>
            </p:extLst>
          </p:nvPr>
        </p:nvGraphicFramePr>
        <p:xfrm>
          <a:off x="4657060" y="105510"/>
          <a:ext cx="7931889" cy="6234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876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599B-DECC-5688-E7C8-A7AECA07E94B}"/>
              </a:ext>
            </a:extLst>
          </p:cNvPr>
          <p:cNvSpPr>
            <a:spLocks noGrp="1"/>
          </p:cNvSpPr>
          <p:nvPr>
            <p:ph type="title"/>
          </p:nvPr>
        </p:nvSpPr>
        <p:spPr/>
        <p:txBody>
          <a:bodyPr/>
          <a:lstStyle/>
          <a:p>
            <a:r>
              <a:rPr lang="en-US"/>
              <a:t>Segment Roulette:</a:t>
            </a:r>
          </a:p>
        </p:txBody>
      </p:sp>
      <p:sp>
        <p:nvSpPr>
          <p:cNvPr id="3" name="Text Placeholder 2">
            <a:extLst>
              <a:ext uri="{FF2B5EF4-FFF2-40B4-BE49-F238E27FC236}">
                <a16:creationId xmlns:a16="http://schemas.microsoft.com/office/drawing/2014/main" id="{61FF4A33-56C7-37A3-1EF8-2C5B38540990}"/>
              </a:ext>
            </a:extLst>
          </p:cNvPr>
          <p:cNvSpPr>
            <a:spLocks noGrp="1"/>
          </p:cNvSpPr>
          <p:nvPr>
            <p:ph type="body" idx="1"/>
          </p:nvPr>
        </p:nvSpPr>
        <p:spPr/>
        <p:txBody>
          <a:bodyPr/>
          <a:lstStyle/>
          <a:p>
            <a:r>
              <a:rPr lang="en-US" dirty="0"/>
              <a:t>Don’t Gamble with Your Chart—Go Dimensional!</a:t>
            </a:r>
          </a:p>
          <a:p>
            <a:endParaRPr lang="en-US" dirty="0"/>
          </a:p>
        </p:txBody>
      </p:sp>
    </p:spTree>
    <p:extLst>
      <p:ext uri="{BB962C8B-B14F-4D97-AF65-F5344CB8AC3E}">
        <p14:creationId xmlns:p14="http://schemas.microsoft.com/office/powerpoint/2010/main" val="82933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mension Demo">
            <a:hlinkClick r:id="" action="ppaction://media"/>
            <a:extLst>
              <a:ext uri="{FF2B5EF4-FFF2-40B4-BE49-F238E27FC236}">
                <a16:creationId xmlns:a16="http://schemas.microsoft.com/office/drawing/2014/main" id="{10B40319-C115-63F8-A562-36DBBA75CAC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90675" y="1357313"/>
            <a:ext cx="8986838" cy="4402137"/>
          </a:xfrm>
        </p:spPr>
      </p:pic>
      <p:sp>
        <p:nvSpPr>
          <p:cNvPr id="2" name="Title 1">
            <a:extLst>
              <a:ext uri="{FF2B5EF4-FFF2-40B4-BE49-F238E27FC236}">
                <a16:creationId xmlns:a16="http://schemas.microsoft.com/office/drawing/2014/main" id="{F4400E3E-C54F-1A5D-D74E-EE3F4B10425D}"/>
              </a:ext>
            </a:extLst>
          </p:cNvPr>
          <p:cNvSpPr>
            <a:spLocks noGrp="1"/>
          </p:cNvSpPr>
          <p:nvPr>
            <p:ph type="title"/>
          </p:nvPr>
        </p:nvSpPr>
        <p:spPr/>
        <p:txBody>
          <a:bodyPr/>
          <a:lstStyle/>
          <a:p>
            <a:r>
              <a:rPr lang="en-US"/>
              <a:t>Demo	</a:t>
            </a:r>
          </a:p>
        </p:txBody>
      </p:sp>
    </p:spTree>
    <p:extLst>
      <p:ext uri="{BB962C8B-B14F-4D97-AF65-F5344CB8AC3E}">
        <p14:creationId xmlns:p14="http://schemas.microsoft.com/office/powerpoint/2010/main" val="291010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B9123-D23B-8AEA-2B40-1F06FD30E1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69ED7A-BC55-7389-A31F-42C520B24C7C}"/>
              </a:ext>
            </a:extLst>
          </p:cNvPr>
          <p:cNvSpPr>
            <a:spLocks noGrp="1"/>
          </p:cNvSpPr>
          <p:nvPr>
            <p:ph type="title"/>
          </p:nvPr>
        </p:nvSpPr>
        <p:spPr/>
        <p:txBody>
          <a:bodyPr/>
          <a:lstStyle/>
          <a:p>
            <a:r>
              <a:rPr lang="en-US"/>
              <a:t>Understanding the Core Structures</a:t>
            </a:r>
          </a:p>
        </p:txBody>
      </p:sp>
      <p:sp>
        <p:nvSpPr>
          <p:cNvPr id="5" name="Text Placeholder 4">
            <a:extLst>
              <a:ext uri="{FF2B5EF4-FFF2-40B4-BE49-F238E27FC236}">
                <a16:creationId xmlns:a16="http://schemas.microsoft.com/office/drawing/2014/main" id="{5332A326-A5E4-D9BE-57A8-29C6A722B19D}"/>
              </a:ext>
            </a:extLst>
          </p:cNvPr>
          <p:cNvSpPr>
            <a:spLocks noGrp="1"/>
          </p:cNvSpPr>
          <p:nvPr>
            <p:ph type="body" idx="1"/>
          </p:nvPr>
        </p:nvSpPr>
        <p:spPr>
          <a:xfrm>
            <a:off x="838200" y="3763596"/>
            <a:ext cx="10515600" cy="1500187"/>
          </a:xfrm>
        </p:spPr>
        <p:txBody>
          <a:bodyPr/>
          <a:lstStyle/>
          <a:p>
            <a:r>
              <a:rPr lang="en-US"/>
              <a:t>Account Maintenance into Posting Groups</a:t>
            </a:r>
          </a:p>
        </p:txBody>
      </p:sp>
    </p:spTree>
    <p:extLst>
      <p:ext uri="{BB962C8B-B14F-4D97-AF65-F5344CB8AC3E}">
        <p14:creationId xmlns:p14="http://schemas.microsoft.com/office/powerpoint/2010/main" val="1828381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A8DD6-F7B7-6627-CA37-4F95DB0864D5}"/>
              </a:ext>
            </a:extLst>
          </p:cNvPr>
          <p:cNvSpPr>
            <a:spLocks noGrp="1"/>
          </p:cNvSpPr>
          <p:nvPr>
            <p:ph type="title"/>
          </p:nvPr>
        </p:nvSpPr>
        <p:spPr>
          <a:xfrm>
            <a:off x="394316" y="367259"/>
            <a:ext cx="11381889" cy="880044"/>
          </a:xfrm>
        </p:spPr>
        <p:txBody>
          <a:bodyPr anchor="ctr">
            <a:normAutofit/>
          </a:bodyPr>
          <a:lstStyle/>
          <a:p>
            <a:r>
              <a:rPr lang="en-US"/>
              <a:t>What are posting groups?</a:t>
            </a:r>
          </a:p>
        </p:txBody>
      </p:sp>
      <p:graphicFrame>
        <p:nvGraphicFramePr>
          <p:cNvPr id="21" name="Content Placeholder 2">
            <a:extLst>
              <a:ext uri="{FF2B5EF4-FFF2-40B4-BE49-F238E27FC236}">
                <a16:creationId xmlns:a16="http://schemas.microsoft.com/office/drawing/2014/main" id="{F7910625-9039-EE6F-B3F3-49826D380976}"/>
              </a:ext>
            </a:extLst>
          </p:cNvPr>
          <p:cNvGraphicFramePr>
            <a:graphicFrameLocks noGrp="1"/>
          </p:cNvGraphicFramePr>
          <p:nvPr>
            <p:ph idx="1"/>
            <p:extLst>
              <p:ext uri="{D42A27DB-BD31-4B8C-83A1-F6EECF244321}">
                <p14:modId xmlns:p14="http://schemas.microsoft.com/office/powerpoint/2010/main" val="4007515727"/>
              </p:ext>
            </p:extLst>
          </p:nvPr>
        </p:nvGraphicFramePr>
        <p:xfrm>
          <a:off x="394315" y="1357460"/>
          <a:ext cx="11381889" cy="4402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2037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BF996C7-AA2A-493F-0BF8-3E52D95B15AF}"/>
              </a:ext>
            </a:extLst>
          </p:cNvPr>
          <p:cNvGraphicFramePr>
            <a:graphicFrameLocks noGrp="1"/>
          </p:cNvGraphicFramePr>
          <p:nvPr>
            <p:ph idx="1"/>
            <p:extLst>
              <p:ext uri="{D42A27DB-BD31-4B8C-83A1-F6EECF244321}">
                <p14:modId xmlns:p14="http://schemas.microsoft.com/office/powerpoint/2010/main" val="4242644623"/>
              </p:ext>
            </p:extLst>
          </p:nvPr>
        </p:nvGraphicFramePr>
        <p:xfrm>
          <a:off x="393700" y="1357313"/>
          <a:ext cx="11382375"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a:extLst>
              <a:ext uri="{FF2B5EF4-FFF2-40B4-BE49-F238E27FC236}">
                <a16:creationId xmlns:a16="http://schemas.microsoft.com/office/drawing/2014/main" id="{F9075673-9435-31D5-7757-6DB15C96C336}"/>
              </a:ext>
            </a:extLst>
          </p:cNvPr>
          <p:cNvSpPr>
            <a:spLocks noGrp="1"/>
          </p:cNvSpPr>
          <p:nvPr>
            <p:ph type="title"/>
          </p:nvPr>
        </p:nvSpPr>
        <p:spPr/>
        <p:txBody>
          <a:bodyPr/>
          <a:lstStyle/>
          <a:p>
            <a:r>
              <a:rPr lang="en-US"/>
              <a:t>Dynamics GP Posting Accounts</a:t>
            </a:r>
          </a:p>
        </p:txBody>
      </p:sp>
    </p:spTree>
    <p:extLst>
      <p:ext uri="{BB962C8B-B14F-4D97-AF65-F5344CB8AC3E}">
        <p14:creationId xmlns:p14="http://schemas.microsoft.com/office/powerpoint/2010/main" val="2818488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2E86-0825-B3E3-52E3-9173FAA51A6E}"/>
              </a:ext>
            </a:extLst>
          </p:cNvPr>
          <p:cNvSpPr>
            <a:spLocks noGrp="1"/>
          </p:cNvSpPr>
          <p:nvPr>
            <p:ph type="title"/>
          </p:nvPr>
        </p:nvSpPr>
        <p:spPr>
          <a:xfrm>
            <a:off x="394316" y="367259"/>
            <a:ext cx="11381889" cy="880044"/>
          </a:xfrm>
        </p:spPr>
        <p:txBody>
          <a:bodyPr anchor="ctr">
            <a:normAutofit/>
          </a:bodyPr>
          <a:lstStyle/>
          <a:p>
            <a:r>
              <a:rPr lang="en-US"/>
              <a:t>BC Posting Group Types</a:t>
            </a:r>
          </a:p>
        </p:txBody>
      </p:sp>
      <p:graphicFrame>
        <p:nvGraphicFramePr>
          <p:cNvPr id="4" name="Content Placeholder 3">
            <a:extLst>
              <a:ext uri="{FF2B5EF4-FFF2-40B4-BE49-F238E27FC236}">
                <a16:creationId xmlns:a16="http://schemas.microsoft.com/office/drawing/2014/main" id="{09FE5EFB-0782-D644-E976-E28BC8B2FF5D}"/>
              </a:ext>
            </a:extLst>
          </p:cNvPr>
          <p:cNvGraphicFramePr>
            <a:graphicFrameLocks noGrp="1"/>
          </p:cNvGraphicFramePr>
          <p:nvPr>
            <p:ph idx="1"/>
            <p:extLst>
              <p:ext uri="{D42A27DB-BD31-4B8C-83A1-F6EECF244321}">
                <p14:modId xmlns:p14="http://schemas.microsoft.com/office/powerpoint/2010/main" val="1930616915"/>
              </p:ext>
            </p:extLst>
          </p:nvPr>
        </p:nvGraphicFramePr>
        <p:xfrm>
          <a:off x="394315" y="693617"/>
          <a:ext cx="11381889" cy="4402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B3EF042-E989-B6BD-BBD1-CE4C09054891}"/>
              </a:ext>
            </a:extLst>
          </p:cNvPr>
          <p:cNvSpPr txBox="1"/>
          <p:nvPr/>
        </p:nvSpPr>
        <p:spPr>
          <a:xfrm>
            <a:off x="415796" y="4332385"/>
            <a:ext cx="3160096" cy="923330"/>
          </a:xfrm>
          <a:prstGeom prst="rect">
            <a:avLst/>
          </a:prstGeom>
          <a:noFill/>
        </p:spPr>
        <p:txBody>
          <a:bodyPr wrap="square">
            <a:spAutoFit/>
          </a:bodyPr>
          <a:lstStyle/>
          <a:p>
            <a:pPr lvl="0" algn="ctr">
              <a:buNone/>
            </a:pPr>
            <a:r>
              <a:rPr lang="en-US" b="0"/>
              <a:t>Identifies </a:t>
            </a:r>
            <a:r>
              <a:rPr lang="en-US" b="1"/>
              <a:t>WHO</a:t>
            </a:r>
            <a:r>
              <a:rPr lang="en-US" b="0"/>
              <a:t> you are doing business with (customer or vendor category).</a:t>
            </a:r>
          </a:p>
        </p:txBody>
      </p:sp>
      <p:sp>
        <p:nvSpPr>
          <p:cNvPr id="7" name="TextBox 6">
            <a:extLst>
              <a:ext uri="{FF2B5EF4-FFF2-40B4-BE49-F238E27FC236}">
                <a16:creationId xmlns:a16="http://schemas.microsoft.com/office/drawing/2014/main" id="{9B0A465E-F88E-CA64-FAEC-3984B5EF5A60}"/>
              </a:ext>
            </a:extLst>
          </p:cNvPr>
          <p:cNvSpPr txBox="1"/>
          <p:nvPr/>
        </p:nvSpPr>
        <p:spPr>
          <a:xfrm>
            <a:off x="4515953" y="4332385"/>
            <a:ext cx="3160096" cy="923330"/>
          </a:xfrm>
          <a:prstGeom prst="rect">
            <a:avLst/>
          </a:prstGeom>
          <a:noFill/>
        </p:spPr>
        <p:txBody>
          <a:bodyPr wrap="square">
            <a:spAutoFit/>
          </a:bodyPr>
          <a:lstStyle/>
          <a:p>
            <a:pPr lvl="0" algn="ctr">
              <a:buNone/>
            </a:pPr>
            <a:r>
              <a:rPr lang="en-US" b="0"/>
              <a:t>Identifies </a:t>
            </a:r>
            <a:r>
              <a:rPr lang="en-US" b="1"/>
              <a:t>WHAT</a:t>
            </a:r>
            <a:r>
              <a:rPr lang="en-US" b="0"/>
              <a:t> is being sold or purchased (item, service, or resource category).</a:t>
            </a:r>
          </a:p>
        </p:txBody>
      </p:sp>
      <p:sp>
        <p:nvSpPr>
          <p:cNvPr id="9" name="TextBox 8">
            <a:extLst>
              <a:ext uri="{FF2B5EF4-FFF2-40B4-BE49-F238E27FC236}">
                <a16:creationId xmlns:a16="http://schemas.microsoft.com/office/drawing/2014/main" id="{499B1CB9-7807-7671-BB1B-FE4CD4679FDB}"/>
              </a:ext>
            </a:extLst>
          </p:cNvPr>
          <p:cNvSpPr txBox="1"/>
          <p:nvPr/>
        </p:nvSpPr>
        <p:spPr>
          <a:xfrm>
            <a:off x="8786015" y="4332385"/>
            <a:ext cx="2990189" cy="1754326"/>
          </a:xfrm>
          <a:prstGeom prst="rect">
            <a:avLst/>
          </a:prstGeom>
          <a:noFill/>
        </p:spPr>
        <p:txBody>
          <a:bodyPr wrap="square">
            <a:spAutoFit/>
          </a:bodyPr>
          <a:lstStyle/>
          <a:p>
            <a:pPr lvl="0" algn="ctr">
              <a:buNone/>
            </a:pPr>
            <a:r>
              <a:rPr lang="en-US" b="0"/>
              <a:t>Combines the Business and Product groups to determine which G/L accounts are used for revenue, COGS, and purchases.</a:t>
            </a:r>
          </a:p>
        </p:txBody>
      </p:sp>
    </p:spTree>
    <p:extLst>
      <p:ext uri="{BB962C8B-B14F-4D97-AF65-F5344CB8AC3E}">
        <p14:creationId xmlns:p14="http://schemas.microsoft.com/office/powerpoint/2010/main" val="52965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D01A053-E3A4-9E5C-4C97-78550303D124}"/>
              </a:ext>
            </a:extLst>
          </p:cNvPr>
          <p:cNvPicPr>
            <a:picLocks noGrp="1" noChangeAspect="1"/>
          </p:cNvPicPr>
          <p:nvPr>
            <p:ph idx="1"/>
          </p:nvPr>
        </p:nvPicPr>
        <p:blipFill>
          <a:blip r:embed="rId2"/>
          <a:srcRect r="4503" b="23850"/>
          <a:stretch>
            <a:fillRect/>
          </a:stretch>
        </p:blipFill>
        <p:spPr>
          <a:xfrm>
            <a:off x="474920" y="1449225"/>
            <a:ext cx="10823943" cy="3959550"/>
          </a:xfrm>
          <a:prstGeom prst="rect">
            <a:avLst/>
          </a:prstGeom>
        </p:spPr>
      </p:pic>
      <p:sp>
        <p:nvSpPr>
          <p:cNvPr id="2" name="Title 1">
            <a:extLst>
              <a:ext uri="{FF2B5EF4-FFF2-40B4-BE49-F238E27FC236}">
                <a16:creationId xmlns:a16="http://schemas.microsoft.com/office/drawing/2014/main" id="{B8AFCBAE-BFAB-264B-1025-E349F807D375}"/>
              </a:ext>
            </a:extLst>
          </p:cNvPr>
          <p:cNvSpPr>
            <a:spLocks noGrp="1"/>
          </p:cNvSpPr>
          <p:nvPr>
            <p:ph type="title"/>
          </p:nvPr>
        </p:nvSpPr>
        <p:spPr>
          <a:xfrm>
            <a:off x="474920" y="80822"/>
            <a:ext cx="10540409" cy="1658679"/>
          </a:xfrm>
        </p:spPr>
        <p:txBody>
          <a:bodyPr>
            <a:normAutofit/>
          </a:bodyPr>
          <a:lstStyle/>
          <a:p>
            <a:r>
              <a:rPr lang="en-US"/>
              <a:t>General Business Posting Group</a:t>
            </a:r>
          </a:p>
        </p:txBody>
      </p:sp>
    </p:spTree>
    <p:extLst>
      <p:ext uri="{BB962C8B-B14F-4D97-AF65-F5344CB8AC3E}">
        <p14:creationId xmlns:p14="http://schemas.microsoft.com/office/powerpoint/2010/main" val="4076976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390FB7-0737-4F9B-C36B-BFF25630FF82}"/>
              </a:ext>
            </a:extLst>
          </p:cNvPr>
          <p:cNvPicPr>
            <a:picLocks noGrp="1" noChangeAspect="1"/>
          </p:cNvPicPr>
          <p:nvPr>
            <p:ph idx="1"/>
          </p:nvPr>
        </p:nvPicPr>
        <p:blipFill>
          <a:blip r:embed="rId2"/>
          <a:srcRect r="5229" b="19323"/>
          <a:stretch>
            <a:fillRect/>
          </a:stretch>
        </p:blipFill>
        <p:spPr>
          <a:xfrm>
            <a:off x="1892596" y="1775638"/>
            <a:ext cx="9356651" cy="4120850"/>
          </a:xfrm>
          <a:prstGeom prst="rect">
            <a:avLst/>
          </a:prstGeom>
        </p:spPr>
      </p:pic>
      <p:sp>
        <p:nvSpPr>
          <p:cNvPr id="2" name="Title 1">
            <a:extLst>
              <a:ext uri="{FF2B5EF4-FFF2-40B4-BE49-F238E27FC236}">
                <a16:creationId xmlns:a16="http://schemas.microsoft.com/office/drawing/2014/main" id="{614CB13A-DE8B-EDC2-EFE5-B51DF987A498}"/>
              </a:ext>
            </a:extLst>
          </p:cNvPr>
          <p:cNvSpPr>
            <a:spLocks noGrp="1"/>
          </p:cNvSpPr>
          <p:nvPr>
            <p:ph type="title"/>
          </p:nvPr>
        </p:nvSpPr>
        <p:spPr>
          <a:xfrm>
            <a:off x="426413" y="0"/>
            <a:ext cx="4885555" cy="2445487"/>
          </a:xfrm>
        </p:spPr>
        <p:txBody>
          <a:bodyPr>
            <a:normAutofit/>
          </a:bodyPr>
          <a:lstStyle/>
          <a:p>
            <a:r>
              <a:rPr lang="en-US"/>
              <a:t>General Product Posting Group</a:t>
            </a:r>
          </a:p>
        </p:txBody>
      </p:sp>
    </p:spTree>
    <p:extLst>
      <p:ext uri="{BB962C8B-B14F-4D97-AF65-F5344CB8AC3E}">
        <p14:creationId xmlns:p14="http://schemas.microsoft.com/office/powerpoint/2010/main" val="4201976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2D81F4A-CF20-CAE6-4583-0CF8B4F7C7DA}"/>
              </a:ext>
            </a:extLst>
          </p:cNvPr>
          <p:cNvPicPr>
            <a:picLocks noGrp="1" noChangeAspect="1"/>
          </p:cNvPicPr>
          <p:nvPr>
            <p:ph idx="1"/>
          </p:nvPr>
        </p:nvPicPr>
        <p:blipFill>
          <a:blip r:embed="rId2"/>
          <a:stretch>
            <a:fillRect/>
          </a:stretch>
        </p:blipFill>
        <p:spPr>
          <a:xfrm>
            <a:off x="1249366" y="1357313"/>
            <a:ext cx="9671043" cy="4402137"/>
          </a:xfrm>
          <a:prstGeom prst="rect">
            <a:avLst/>
          </a:prstGeom>
        </p:spPr>
      </p:pic>
      <p:sp>
        <p:nvSpPr>
          <p:cNvPr id="2" name="Title 1">
            <a:extLst>
              <a:ext uri="{FF2B5EF4-FFF2-40B4-BE49-F238E27FC236}">
                <a16:creationId xmlns:a16="http://schemas.microsoft.com/office/drawing/2014/main" id="{238242A5-BAA3-AB60-1B10-F3B414979645}"/>
              </a:ext>
            </a:extLst>
          </p:cNvPr>
          <p:cNvSpPr>
            <a:spLocks noGrp="1"/>
          </p:cNvSpPr>
          <p:nvPr>
            <p:ph type="title"/>
          </p:nvPr>
        </p:nvSpPr>
        <p:spPr/>
        <p:txBody>
          <a:bodyPr/>
          <a:lstStyle/>
          <a:p>
            <a:r>
              <a:rPr lang="en-US"/>
              <a:t>General Posting Setup</a:t>
            </a:r>
          </a:p>
        </p:txBody>
      </p:sp>
    </p:spTree>
    <p:extLst>
      <p:ext uri="{BB962C8B-B14F-4D97-AF65-F5344CB8AC3E}">
        <p14:creationId xmlns:p14="http://schemas.microsoft.com/office/powerpoint/2010/main" val="787763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osting Group Setup Demo">
            <a:hlinkClick r:id="" action="ppaction://media"/>
            <a:extLst>
              <a:ext uri="{FF2B5EF4-FFF2-40B4-BE49-F238E27FC236}">
                <a16:creationId xmlns:a16="http://schemas.microsoft.com/office/drawing/2014/main" id="{29A7EC56-3076-7FE0-E7F0-C3B65AC0953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81150" y="1357313"/>
            <a:ext cx="9005888" cy="4402137"/>
          </a:xfrm>
        </p:spPr>
      </p:pic>
      <p:sp>
        <p:nvSpPr>
          <p:cNvPr id="2" name="Title 1">
            <a:extLst>
              <a:ext uri="{FF2B5EF4-FFF2-40B4-BE49-F238E27FC236}">
                <a16:creationId xmlns:a16="http://schemas.microsoft.com/office/drawing/2014/main" id="{7C7BEC64-8C4F-14B4-A16A-F064104DACE1}"/>
              </a:ext>
            </a:extLst>
          </p:cNvPr>
          <p:cNvSpPr>
            <a:spLocks noGrp="1"/>
          </p:cNvSpPr>
          <p:nvPr>
            <p:ph type="title"/>
          </p:nvPr>
        </p:nvSpPr>
        <p:spPr/>
        <p:txBody>
          <a:bodyPr/>
          <a:lstStyle/>
          <a:p>
            <a:r>
              <a:rPr lang="en-US"/>
              <a:t>Demo	</a:t>
            </a:r>
          </a:p>
        </p:txBody>
      </p:sp>
    </p:spTree>
    <p:extLst>
      <p:ext uri="{BB962C8B-B14F-4D97-AF65-F5344CB8AC3E}">
        <p14:creationId xmlns:p14="http://schemas.microsoft.com/office/powerpoint/2010/main" val="173380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908419-3628-F46A-82C2-830A66AF98A7}"/>
              </a:ext>
            </a:extLst>
          </p:cNvPr>
          <p:cNvSpPr>
            <a:spLocks noGrp="1"/>
          </p:cNvSpPr>
          <p:nvPr>
            <p:ph type="title"/>
          </p:nvPr>
        </p:nvSpPr>
        <p:spPr>
          <a:xfrm>
            <a:off x="394316" y="367259"/>
            <a:ext cx="11381889" cy="880044"/>
          </a:xfrm>
        </p:spPr>
        <p:txBody>
          <a:bodyPr anchor="ctr">
            <a:normAutofit/>
          </a:bodyPr>
          <a:lstStyle/>
          <a:p>
            <a:r>
              <a:rPr lang="en-US"/>
              <a:t>Specific Posting Groups</a:t>
            </a:r>
          </a:p>
        </p:txBody>
      </p:sp>
      <p:graphicFrame>
        <p:nvGraphicFramePr>
          <p:cNvPr id="5" name="Content Placeholder 1">
            <a:extLst>
              <a:ext uri="{FF2B5EF4-FFF2-40B4-BE49-F238E27FC236}">
                <a16:creationId xmlns:a16="http://schemas.microsoft.com/office/drawing/2014/main" id="{29317128-68C2-9FA1-4774-9A4C7072A6ED}"/>
              </a:ext>
            </a:extLst>
          </p:cNvPr>
          <p:cNvGraphicFramePr>
            <a:graphicFrameLocks noGrp="1"/>
          </p:cNvGraphicFramePr>
          <p:nvPr>
            <p:ph sz="half" idx="10"/>
            <p:extLst>
              <p:ext uri="{D42A27DB-BD31-4B8C-83A1-F6EECF244321}">
                <p14:modId xmlns:p14="http://schemas.microsoft.com/office/powerpoint/2010/main" val="2217952822"/>
              </p:ext>
            </p:extLst>
          </p:nvPr>
        </p:nvGraphicFramePr>
        <p:xfrm>
          <a:off x="552893" y="1371600"/>
          <a:ext cx="11057860" cy="4397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0184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D9648B-33D7-2C07-C912-C4604254FA73}"/>
              </a:ext>
            </a:extLst>
          </p:cNvPr>
          <p:cNvSpPr>
            <a:spLocks noGrp="1"/>
          </p:cNvSpPr>
          <p:nvPr>
            <p:ph idx="1"/>
          </p:nvPr>
        </p:nvSpPr>
        <p:spPr>
          <a:xfrm>
            <a:off x="652085" y="1509860"/>
            <a:ext cx="6167221" cy="4402317"/>
          </a:xfrm>
        </p:spPr>
        <p:txBody>
          <a:bodyPr/>
          <a:lstStyle/>
          <a:p>
            <a:r>
              <a:rPr lang="en-US" dirty="0"/>
              <a:t>Samantha Vislay</a:t>
            </a:r>
          </a:p>
          <a:p>
            <a:r>
              <a:rPr lang="en-US" dirty="0"/>
              <a:t>Senior GP Support Consultant </a:t>
            </a:r>
          </a:p>
          <a:p>
            <a:r>
              <a:rPr lang="en-US" dirty="0"/>
              <a:t>Work for Enavate</a:t>
            </a:r>
          </a:p>
          <a:p>
            <a:endParaRPr lang="en-US" dirty="0"/>
          </a:p>
        </p:txBody>
      </p:sp>
      <p:sp>
        <p:nvSpPr>
          <p:cNvPr id="3" name="Title 2">
            <a:extLst>
              <a:ext uri="{FF2B5EF4-FFF2-40B4-BE49-F238E27FC236}">
                <a16:creationId xmlns:a16="http://schemas.microsoft.com/office/drawing/2014/main" id="{52C74D54-7BCC-30AC-D282-49B3678420D0}"/>
              </a:ext>
            </a:extLst>
          </p:cNvPr>
          <p:cNvSpPr>
            <a:spLocks noGrp="1"/>
          </p:cNvSpPr>
          <p:nvPr>
            <p:ph type="title"/>
          </p:nvPr>
        </p:nvSpPr>
        <p:spPr/>
        <p:txBody>
          <a:bodyPr/>
          <a:lstStyle/>
          <a:p>
            <a:r>
              <a:rPr lang="en-US" dirty="0"/>
              <a:t>Introduction	</a:t>
            </a:r>
          </a:p>
        </p:txBody>
      </p:sp>
      <p:pic>
        <p:nvPicPr>
          <p:cNvPr id="10" name="Picture 9">
            <a:extLst>
              <a:ext uri="{FF2B5EF4-FFF2-40B4-BE49-F238E27FC236}">
                <a16:creationId xmlns:a16="http://schemas.microsoft.com/office/drawing/2014/main" id="{882359E9-61BD-A20D-3290-44C747BFB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306" y="832681"/>
            <a:ext cx="4183591" cy="47800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40259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845C0-CE63-B912-13B2-B2756F2705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6A6402-1D49-151B-C467-AD3CAB05FDFF}"/>
              </a:ext>
            </a:extLst>
          </p:cNvPr>
          <p:cNvSpPr>
            <a:spLocks noGrp="1"/>
          </p:cNvSpPr>
          <p:nvPr>
            <p:ph type="title"/>
          </p:nvPr>
        </p:nvSpPr>
        <p:spPr>
          <a:xfrm>
            <a:off x="394316" y="367259"/>
            <a:ext cx="11381889" cy="880044"/>
          </a:xfrm>
        </p:spPr>
        <p:txBody>
          <a:bodyPr anchor="ctr">
            <a:normAutofit/>
          </a:bodyPr>
          <a:lstStyle/>
          <a:p>
            <a:r>
              <a:rPr lang="en-US"/>
              <a:t>Tax Posting Groups</a:t>
            </a:r>
          </a:p>
        </p:txBody>
      </p:sp>
      <p:graphicFrame>
        <p:nvGraphicFramePr>
          <p:cNvPr id="5" name="Content Placeholder 1">
            <a:extLst>
              <a:ext uri="{FF2B5EF4-FFF2-40B4-BE49-F238E27FC236}">
                <a16:creationId xmlns:a16="http://schemas.microsoft.com/office/drawing/2014/main" id="{E35F4FA7-1567-D839-7ED2-2339A04F809B}"/>
              </a:ext>
            </a:extLst>
          </p:cNvPr>
          <p:cNvGraphicFramePr>
            <a:graphicFrameLocks noGrp="1"/>
          </p:cNvGraphicFramePr>
          <p:nvPr>
            <p:ph sz="half" idx="10"/>
            <p:extLst>
              <p:ext uri="{D42A27DB-BD31-4B8C-83A1-F6EECF244321}">
                <p14:modId xmlns:p14="http://schemas.microsoft.com/office/powerpoint/2010/main" val="1120263618"/>
              </p:ext>
            </p:extLst>
          </p:nvPr>
        </p:nvGraphicFramePr>
        <p:xfrm>
          <a:off x="552893" y="1371600"/>
          <a:ext cx="11057860" cy="4397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5019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9F75A-60F5-BA45-A71E-C13C28EC3E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537D16-AFD3-12B6-3B3C-EE9C23D48234}"/>
              </a:ext>
            </a:extLst>
          </p:cNvPr>
          <p:cNvSpPr>
            <a:spLocks noGrp="1"/>
          </p:cNvSpPr>
          <p:nvPr>
            <p:ph type="title"/>
          </p:nvPr>
        </p:nvSpPr>
        <p:spPr/>
        <p:txBody>
          <a:bodyPr/>
          <a:lstStyle/>
          <a:p>
            <a:r>
              <a:rPr lang="en-US"/>
              <a:t>Understanding the Core Structures</a:t>
            </a:r>
          </a:p>
        </p:txBody>
      </p:sp>
      <p:sp>
        <p:nvSpPr>
          <p:cNvPr id="5" name="Text Placeholder 4">
            <a:extLst>
              <a:ext uri="{FF2B5EF4-FFF2-40B4-BE49-F238E27FC236}">
                <a16:creationId xmlns:a16="http://schemas.microsoft.com/office/drawing/2014/main" id="{44BCD775-4DEA-E478-F002-E12881AB04F2}"/>
              </a:ext>
            </a:extLst>
          </p:cNvPr>
          <p:cNvSpPr>
            <a:spLocks noGrp="1"/>
          </p:cNvSpPr>
          <p:nvPr>
            <p:ph type="body" idx="1"/>
          </p:nvPr>
        </p:nvSpPr>
        <p:spPr>
          <a:xfrm>
            <a:off x="838200" y="3657271"/>
            <a:ext cx="10515600" cy="1500187"/>
          </a:xfrm>
        </p:spPr>
        <p:txBody>
          <a:bodyPr/>
          <a:lstStyle/>
          <a:p>
            <a:r>
              <a:rPr lang="en-US"/>
              <a:t>BC Reporting</a:t>
            </a:r>
          </a:p>
        </p:txBody>
      </p:sp>
    </p:spTree>
    <p:extLst>
      <p:ext uri="{BB962C8B-B14F-4D97-AF65-F5344CB8AC3E}">
        <p14:creationId xmlns:p14="http://schemas.microsoft.com/office/powerpoint/2010/main" val="2257832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87010E3-AC4D-964F-73BE-14A0BFD73FC7}"/>
              </a:ext>
            </a:extLst>
          </p:cNvPr>
          <p:cNvGraphicFramePr>
            <a:graphicFrameLocks noGrp="1"/>
          </p:cNvGraphicFramePr>
          <p:nvPr>
            <p:ph idx="1"/>
            <p:extLst>
              <p:ext uri="{D42A27DB-BD31-4B8C-83A1-F6EECF244321}">
                <p14:modId xmlns:p14="http://schemas.microsoft.com/office/powerpoint/2010/main" val="4220753410"/>
              </p:ext>
            </p:extLst>
          </p:nvPr>
        </p:nvGraphicFramePr>
        <p:xfrm>
          <a:off x="393700" y="1357313"/>
          <a:ext cx="11382375"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711BDA4-D35A-E924-046C-32FAB5B4C3C1}"/>
              </a:ext>
            </a:extLst>
          </p:cNvPr>
          <p:cNvSpPr>
            <a:spLocks noGrp="1"/>
          </p:cNvSpPr>
          <p:nvPr>
            <p:ph type="title"/>
          </p:nvPr>
        </p:nvSpPr>
        <p:spPr/>
        <p:txBody>
          <a:bodyPr/>
          <a:lstStyle/>
          <a:p>
            <a:r>
              <a:rPr lang="en-US"/>
              <a:t>BC Built In Report Options</a:t>
            </a:r>
          </a:p>
        </p:txBody>
      </p:sp>
      <p:sp>
        <p:nvSpPr>
          <p:cNvPr id="6" name="TextBox 5">
            <a:extLst>
              <a:ext uri="{FF2B5EF4-FFF2-40B4-BE49-F238E27FC236}">
                <a16:creationId xmlns:a16="http://schemas.microsoft.com/office/drawing/2014/main" id="{39B24C4F-F369-2AE2-716C-DFB9C393A994}"/>
              </a:ext>
            </a:extLst>
          </p:cNvPr>
          <p:cNvSpPr txBox="1"/>
          <p:nvPr/>
        </p:nvSpPr>
        <p:spPr>
          <a:xfrm>
            <a:off x="1524000" y="5759450"/>
            <a:ext cx="8369300" cy="369332"/>
          </a:xfrm>
          <a:prstGeom prst="rect">
            <a:avLst/>
          </a:prstGeom>
          <a:noFill/>
        </p:spPr>
        <p:txBody>
          <a:bodyPr wrap="square">
            <a:spAutoFit/>
          </a:bodyPr>
          <a:lstStyle/>
          <a:p>
            <a:r>
              <a:rPr lang="en-US"/>
              <a:t>BC reporting combines built-in financials, flexible analysis, and extensible BI tools.</a:t>
            </a:r>
          </a:p>
        </p:txBody>
      </p:sp>
    </p:spTree>
    <p:extLst>
      <p:ext uri="{BB962C8B-B14F-4D97-AF65-F5344CB8AC3E}">
        <p14:creationId xmlns:p14="http://schemas.microsoft.com/office/powerpoint/2010/main" val="2322713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4FB8-AA07-364F-CC5D-FF1CB79B8A79}"/>
              </a:ext>
            </a:extLst>
          </p:cNvPr>
          <p:cNvSpPr>
            <a:spLocks noGrp="1"/>
          </p:cNvSpPr>
          <p:nvPr>
            <p:ph type="title"/>
          </p:nvPr>
        </p:nvSpPr>
        <p:spPr/>
        <p:txBody>
          <a:bodyPr>
            <a:normAutofit fontScale="90000"/>
          </a:bodyPr>
          <a:lstStyle/>
          <a:p>
            <a:r>
              <a:rPr lang="en-US"/>
              <a:t>Example Scenario: Department Reporting</a:t>
            </a:r>
          </a:p>
        </p:txBody>
      </p:sp>
      <p:sp>
        <p:nvSpPr>
          <p:cNvPr id="5" name="TextBox 4">
            <a:extLst>
              <a:ext uri="{FF2B5EF4-FFF2-40B4-BE49-F238E27FC236}">
                <a16:creationId xmlns:a16="http://schemas.microsoft.com/office/drawing/2014/main" id="{E6E6C99F-7C60-E340-B12F-327B8AE589C8}"/>
              </a:ext>
            </a:extLst>
          </p:cNvPr>
          <p:cNvSpPr txBox="1"/>
          <p:nvPr/>
        </p:nvSpPr>
        <p:spPr>
          <a:xfrm>
            <a:off x="838200" y="1343501"/>
            <a:ext cx="6096000" cy="369332"/>
          </a:xfrm>
          <a:prstGeom prst="rect">
            <a:avLst/>
          </a:prstGeom>
          <a:noFill/>
        </p:spPr>
        <p:txBody>
          <a:bodyPr wrap="square">
            <a:spAutoFit/>
          </a:bodyPr>
          <a:lstStyle/>
          <a:p>
            <a:r>
              <a:rPr lang="en-US"/>
              <a:t>Management wants to analyze </a:t>
            </a:r>
            <a:r>
              <a:rPr lang="en-US" b="1"/>
              <a:t>expenses by department</a:t>
            </a:r>
            <a:r>
              <a:rPr lang="en-US"/>
              <a:t>.</a:t>
            </a:r>
          </a:p>
        </p:txBody>
      </p:sp>
      <p:graphicFrame>
        <p:nvGraphicFramePr>
          <p:cNvPr id="6" name="Table 5">
            <a:extLst>
              <a:ext uri="{FF2B5EF4-FFF2-40B4-BE49-F238E27FC236}">
                <a16:creationId xmlns:a16="http://schemas.microsoft.com/office/drawing/2014/main" id="{5AD1911E-6B72-4D3F-EFF2-102E27AB4F0D}"/>
              </a:ext>
            </a:extLst>
          </p:cNvPr>
          <p:cNvGraphicFramePr>
            <a:graphicFrameLocks noGrp="1"/>
          </p:cNvGraphicFramePr>
          <p:nvPr>
            <p:extLst>
              <p:ext uri="{D42A27DB-BD31-4B8C-83A1-F6EECF244321}">
                <p14:modId xmlns:p14="http://schemas.microsoft.com/office/powerpoint/2010/main" val="1171341414"/>
              </p:ext>
            </p:extLst>
          </p:nvPr>
        </p:nvGraphicFramePr>
        <p:xfrm>
          <a:off x="838200" y="2280920"/>
          <a:ext cx="10515600" cy="1097280"/>
        </p:xfrm>
        <a:graphic>
          <a:graphicData uri="http://schemas.openxmlformats.org/drawingml/2006/table">
            <a:tbl>
              <a:tblPr>
                <a:tableStyleId>{284E427A-3D55-4303-BF80-6455036E1DE7}</a:tableStyleId>
              </a:tblPr>
              <a:tblGrid>
                <a:gridCol w="5257800">
                  <a:extLst>
                    <a:ext uri="{9D8B030D-6E8A-4147-A177-3AD203B41FA5}">
                      <a16:colId xmlns:a16="http://schemas.microsoft.com/office/drawing/2014/main" val="2236528120"/>
                    </a:ext>
                  </a:extLst>
                </a:gridCol>
                <a:gridCol w="5257800">
                  <a:extLst>
                    <a:ext uri="{9D8B030D-6E8A-4147-A177-3AD203B41FA5}">
                      <a16:colId xmlns:a16="http://schemas.microsoft.com/office/drawing/2014/main" val="810783175"/>
                    </a:ext>
                  </a:extLst>
                </a:gridCol>
              </a:tblGrid>
              <a:tr h="0">
                <a:tc>
                  <a:txBody>
                    <a:bodyPr/>
                    <a:lstStyle/>
                    <a:p>
                      <a:pPr>
                        <a:buNone/>
                      </a:pPr>
                      <a:r>
                        <a:rPr lang="en-US"/>
                        <a:t>Department</a:t>
                      </a:r>
                    </a:p>
                  </a:txBody>
                  <a:tcPr anchor="ctr"/>
                </a:tc>
                <a:tc>
                  <a:txBody>
                    <a:bodyPr/>
                    <a:lstStyle/>
                    <a:p>
                      <a:pPr>
                        <a:buNone/>
                      </a:pPr>
                      <a:r>
                        <a:rPr lang="en-US"/>
                        <a:t>Dimension Value</a:t>
                      </a:r>
                    </a:p>
                  </a:txBody>
                  <a:tcPr anchor="ctr"/>
                </a:tc>
                <a:extLst>
                  <a:ext uri="{0D108BD9-81ED-4DB2-BD59-A6C34878D82A}">
                    <a16:rowId xmlns:a16="http://schemas.microsoft.com/office/drawing/2014/main" val="742780252"/>
                  </a:ext>
                </a:extLst>
              </a:tr>
              <a:tr h="0">
                <a:tc>
                  <a:txBody>
                    <a:bodyPr/>
                    <a:lstStyle/>
                    <a:p>
                      <a:pPr>
                        <a:buNone/>
                      </a:pPr>
                      <a:r>
                        <a:rPr lang="en-US"/>
                        <a:t>Sales</a:t>
                      </a:r>
                    </a:p>
                  </a:txBody>
                  <a:tcPr anchor="ctr"/>
                </a:tc>
                <a:tc>
                  <a:txBody>
                    <a:bodyPr/>
                    <a:lstStyle/>
                    <a:p>
                      <a:pPr>
                        <a:buNone/>
                      </a:pPr>
                      <a:r>
                        <a:rPr lang="en-US"/>
                        <a:t>SALES</a:t>
                      </a:r>
                    </a:p>
                  </a:txBody>
                  <a:tcPr anchor="ctr"/>
                </a:tc>
                <a:extLst>
                  <a:ext uri="{0D108BD9-81ED-4DB2-BD59-A6C34878D82A}">
                    <a16:rowId xmlns:a16="http://schemas.microsoft.com/office/drawing/2014/main" val="521677237"/>
                  </a:ext>
                </a:extLst>
              </a:tr>
              <a:tr h="0">
                <a:tc>
                  <a:txBody>
                    <a:bodyPr/>
                    <a:lstStyle/>
                    <a:p>
                      <a:pPr>
                        <a:buNone/>
                      </a:pPr>
                      <a:r>
                        <a:rPr lang="en-US"/>
                        <a:t>Operations</a:t>
                      </a:r>
                    </a:p>
                  </a:txBody>
                  <a:tcPr anchor="ctr"/>
                </a:tc>
                <a:tc>
                  <a:txBody>
                    <a:bodyPr/>
                    <a:lstStyle/>
                    <a:p>
                      <a:pPr>
                        <a:buNone/>
                      </a:pPr>
                      <a:r>
                        <a:rPr lang="en-US"/>
                        <a:t>OPS</a:t>
                      </a:r>
                    </a:p>
                  </a:txBody>
                  <a:tcPr anchor="ctr"/>
                </a:tc>
                <a:extLst>
                  <a:ext uri="{0D108BD9-81ED-4DB2-BD59-A6C34878D82A}">
                    <a16:rowId xmlns:a16="http://schemas.microsoft.com/office/drawing/2014/main" val="2596230642"/>
                  </a:ext>
                </a:extLst>
              </a:tr>
            </a:tbl>
          </a:graphicData>
        </a:graphic>
      </p:graphicFrame>
      <p:graphicFrame>
        <p:nvGraphicFramePr>
          <p:cNvPr id="7" name="Table 6">
            <a:extLst>
              <a:ext uri="{FF2B5EF4-FFF2-40B4-BE49-F238E27FC236}">
                <a16:creationId xmlns:a16="http://schemas.microsoft.com/office/drawing/2014/main" id="{63044988-C955-9402-1E7B-F86A82BB8437}"/>
              </a:ext>
            </a:extLst>
          </p:cNvPr>
          <p:cNvGraphicFramePr>
            <a:graphicFrameLocks noGrp="1"/>
          </p:cNvGraphicFramePr>
          <p:nvPr>
            <p:extLst>
              <p:ext uri="{D42A27DB-BD31-4B8C-83A1-F6EECF244321}">
                <p14:modId xmlns:p14="http://schemas.microsoft.com/office/powerpoint/2010/main" val="674408930"/>
              </p:ext>
            </p:extLst>
          </p:nvPr>
        </p:nvGraphicFramePr>
        <p:xfrm>
          <a:off x="838200" y="4054753"/>
          <a:ext cx="10515600" cy="1463040"/>
        </p:xfrm>
        <a:graphic>
          <a:graphicData uri="http://schemas.openxmlformats.org/drawingml/2006/table">
            <a:tbl>
              <a:tblPr>
                <a:tableStyleId>{284E427A-3D55-4303-BF80-6455036E1DE7}</a:tableStyleId>
              </a:tblPr>
              <a:tblGrid>
                <a:gridCol w="3505200">
                  <a:extLst>
                    <a:ext uri="{9D8B030D-6E8A-4147-A177-3AD203B41FA5}">
                      <a16:colId xmlns:a16="http://schemas.microsoft.com/office/drawing/2014/main" val="2785243473"/>
                    </a:ext>
                  </a:extLst>
                </a:gridCol>
                <a:gridCol w="3505200">
                  <a:extLst>
                    <a:ext uri="{9D8B030D-6E8A-4147-A177-3AD203B41FA5}">
                      <a16:colId xmlns:a16="http://schemas.microsoft.com/office/drawing/2014/main" val="2812577317"/>
                    </a:ext>
                  </a:extLst>
                </a:gridCol>
                <a:gridCol w="3505200">
                  <a:extLst>
                    <a:ext uri="{9D8B030D-6E8A-4147-A177-3AD203B41FA5}">
                      <a16:colId xmlns:a16="http://schemas.microsoft.com/office/drawing/2014/main" val="804652589"/>
                    </a:ext>
                  </a:extLst>
                </a:gridCol>
              </a:tblGrid>
              <a:tr h="0">
                <a:tc>
                  <a:txBody>
                    <a:bodyPr/>
                    <a:lstStyle/>
                    <a:p>
                      <a:pPr>
                        <a:buNone/>
                      </a:pPr>
                      <a:r>
                        <a:rPr lang="en-US"/>
                        <a:t>Account</a:t>
                      </a:r>
                    </a:p>
                  </a:txBody>
                  <a:tcPr anchor="ctr"/>
                </a:tc>
                <a:tc>
                  <a:txBody>
                    <a:bodyPr/>
                    <a:lstStyle/>
                    <a:p>
                      <a:pPr>
                        <a:buNone/>
                      </a:pPr>
                      <a:r>
                        <a:rPr lang="en-US"/>
                        <a:t>Amount</a:t>
                      </a:r>
                    </a:p>
                  </a:txBody>
                  <a:tcPr anchor="ctr"/>
                </a:tc>
                <a:tc>
                  <a:txBody>
                    <a:bodyPr/>
                    <a:lstStyle/>
                    <a:p>
                      <a:pPr>
                        <a:buNone/>
                      </a:pPr>
                      <a:r>
                        <a:rPr lang="en-US"/>
                        <a:t>Department</a:t>
                      </a:r>
                    </a:p>
                  </a:txBody>
                  <a:tcPr anchor="ctr"/>
                </a:tc>
                <a:extLst>
                  <a:ext uri="{0D108BD9-81ED-4DB2-BD59-A6C34878D82A}">
                    <a16:rowId xmlns:a16="http://schemas.microsoft.com/office/drawing/2014/main" val="101510531"/>
                  </a:ext>
                </a:extLst>
              </a:tr>
              <a:tr h="0">
                <a:tc>
                  <a:txBody>
                    <a:bodyPr/>
                    <a:lstStyle/>
                    <a:p>
                      <a:pPr>
                        <a:buNone/>
                      </a:pPr>
                      <a:r>
                        <a:rPr lang="en-US"/>
                        <a:t>Travel Expense</a:t>
                      </a:r>
                    </a:p>
                  </a:txBody>
                  <a:tcPr anchor="ctr"/>
                </a:tc>
                <a:tc>
                  <a:txBody>
                    <a:bodyPr/>
                    <a:lstStyle/>
                    <a:p>
                      <a:pPr>
                        <a:buNone/>
                      </a:pPr>
                      <a:r>
                        <a:rPr lang="en-US"/>
                        <a:t>$2,000</a:t>
                      </a:r>
                    </a:p>
                  </a:txBody>
                  <a:tcPr anchor="ctr"/>
                </a:tc>
                <a:tc>
                  <a:txBody>
                    <a:bodyPr/>
                    <a:lstStyle/>
                    <a:p>
                      <a:pPr>
                        <a:buNone/>
                      </a:pPr>
                      <a:r>
                        <a:rPr lang="en-US"/>
                        <a:t>SALES</a:t>
                      </a:r>
                    </a:p>
                  </a:txBody>
                  <a:tcPr anchor="ctr"/>
                </a:tc>
                <a:extLst>
                  <a:ext uri="{0D108BD9-81ED-4DB2-BD59-A6C34878D82A}">
                    <a16:rowId xmlns:a16="http://schemas.microsoft.com/office/drawing/2014/main" val="1737927467"/>
                  </a:ext>
                </a:extLst>
              </a:tr>
              <a:tr h="0">
                <a:tc>
                  <a:txBody>
                    <a:bodyPr/>
                    <a:lstStyle/>
                    <a:p>
                      <a:pPr>
                        <a:buNone/>
                      </a:pPr>
                      <a:r>
                        <a:rPr lang="en-US"/>
                        <a:t>Travel Expense</a:t>
                      </a:r>
                    </a:p>
                  </a:txBody>
                  <a:tcPr anchor="ctr"/>
                </a:tc>
                <a:tc>
                  <a:txBody>
                    <a:bodyPr/>
                    <a:lstStyle/>
                    <a:p>
                      <a:pPr>
                        <a:buNone/>
                      </a:pPr>
                      <a:r>
                        <a:rPr lang="en-US"/>
                        <a:t>$1,200</a:t>
                      </a:r>
                    </a:p>
                  </a:txBody>
                  <a:tcPr anchor="ctr"/>
                </a:tc>
                <a:tc>
                  <a:txBody>
                    <a:bodyPr/>
                    <a:lstStyle/>
                    <a:p>
                      <a:pPr>
                        <a:buNone/>
                      </a:pPr>
                      <a:r>
                        <a:rPr lang="en-US"/>
                        <a:t>OPS</a:t>
                      </a:r>
                    </a:p>
                  </a:txBody>
                  <a:tcPr anchor="ctr"/>
                </a:tc>
                <a:extLst>
                  <a:ext uri="{0D108BD9-81ED-4DB2-BD59-A6C34878D82A}">
                    <a16:rowId xmlns:a16="http://schemas.microsoft.com/office/drawing/2014/main" val="1550811849"/>
                  </a:ext>
                </a:extLst>
              </a:tr>
              <a:tr h="0">
                <a:tc>
                  <a:txBody>
                    <a:bodyPr/>
                    <a:lstStyle/>
                    <a:p>
                      <a:pPr>
                        <a:buNone/>
                      </a:pPr>
                      <a:r>
                        <a:rPr lang="en-US"/>
                        <a:t>Office Supplies</a:t>
                      </a:r>
                    </a:p>
                  </a:txBody>
                  <a:tcPr anchor="ctr"/>
                </a:tc>
                <a:tc>
                  <a:txBody>
                    <a:bodyPr/>
                    <a:lstStyle/>
                    <a:p>
                      <a:pPr>
                        <a:buNone/>
                      </a:pPr>
                      <a:r>
                        <a:rPr lang="en-US"/>
                        <a:t>$800</a:t>
                      </a:r>
                    </a:p>
                  </a:txBody>
                  <a:tcPr anchor="ctr"/>
                </a:tc>
                <a:tc>
                  <a:txBody>
                    <a:bodyPr/>
                    <a:lstStyle/>
                    <a:p>
                      <a:pPr>
                        <a:buNone/>
                      </a:pPr>
                      <a:r>
                        <a:rPr lang="en-US"/>
                        <a:t>SALES</a:t>
                      </a:r>
                    </a:p>
                  </a:txBody>
                  <a:tcPr anchor="ctr"/>
                </a:tc>
                <a:extLst>
                  <a:ext uri="{0D108BD9-81ED-4DB2-BD59-A6C34878D82A}">
                    <a16:rowId xmlns:a16="http://schemas.microsoft.com/office/drawing/2014/main" val="381245268"/>
                  </a:ext>
                </a:extLst>
              </a:tr>
            </a:tbl>
          </a:graphicData>
        </a:graphic>
      </p:graphicFrame>
      <p:sp>
        <p:nvSpPr>
          <p:cNvPr id="9" name="TextBox 8">
            <a:extLst>
              <a:ext uri="{FF2B5EF4-FFF2-40B4-BE49-F238E27FC236}">
                <a16:creationId xmlns:a16="http://schemas.microsoft.com/office/drawing/2014/main" id="{AB8D78B3-85BE-B1E3-EAB8-6D48883830CA}"/>
              </a:ext>
            </a:extLst>
          </p:cNvPr>
          <p:cNvSpPr txBox="1"/>
          <p:nvPr/>
        </p:nvSpPr>
        <p:spPr>
          <a:xfrm>
            <a:off x="838200" y="1891665"/>
            <a:ext cx="6096000" cy="369332"/>
          </a:xfrm>
          <a:prstGeom prst="rect">
            <a:avLst/>
          </a:prstGeom>
          <a:noFill/>
        </p:spPr>
        <p:txBody>
          <a:bodyPr wrap="square">
            <a:spAutoFit/>
          </a:bodyPr>
          <a:lstStyle/>
          <a:p>
            <a:r>
              <a:rPr lang="en-US"/>
              <a:t>The company has two departments:</a:t>
            </a:r>
          </a:p>
        </p:txBody>
      </p:sp>
      <p:sp>
        <p:nvSpPr>
          <p:cNvPr id="10" name="TextBox 9">
            <a:extLst>
              <a:ext uri="{FF2B5EF4-FFF2-40B4-BE49-F238E27FC236}">
                <a16:creationId xmlns:a16="http://schemas.microsoft.com/office/drawing/2014/main" id="{1D4E273A-81D2-7564-C85D-BDC96323CB35}"/>
              </a:ext>
            </a:extLst>
          </p:cNvPr>
          <p:cNvSpPr txBox="1"/>
          <p:nvPr/>
        </p:nvSpPr>
        <p:spPr>
          <a:xfrm>
            <a:off x="838200" y="3685421"/>
            <a:ext cx="6096000" cy="369332"/>
          </a:xfrm>
          <a:prstGeom prst="rect">
            <a:avLst/>
          </a:prstGeom>
          <a:noFill/>
        </p:spPr>
        <p:txBody>
          <a:bodyPr wrap="square">
            <a:spAutoFit/>
          </a:bodyPr>
          <a:lstStyle/>
          <a:p>
            <a:r>
              <a:rPr lang="en-US"/>
              <a:t>Transactions:</a:t>
            </a:r>
          </a:p>
        </p:txBody>
      </p:sp>
    </p:spTree>
    <p:extLst>
      <p:ext uri="{BB962C8B-B14F-4D97-AF65-F5344CB8AC3E}">
        <p14:creationId xmlns:p14="http://schemas.microsoft.com/office/powerpoint/2010/main" val="3313626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8333BB9-C9BE-C89E-7C51-4525952EFADD}"/>
              </a:ext>
            </a:extLst>
          </p:cNvPr>
          <p:cNvGraphicFramePr>
            <a:graphicFrameLocks noGrp="1"/>
          </p:cNvGraphicFramePr>
          <p:nvPr>
            <p:ph idx="1"/>
            <p:extLst>
              <p:ext uri="{D42A27DB-BD31-4B8C-83A1-F6EECF244321}">
                <p14:modId xmlns:p14="http://schemas.microsoft.com/office/powerpoint/2010/main" val="2992209940"/>
              </p:ext>
            </p:extLst>
          </p:nvPr>
        </p:nvGraphicFramePr>
        <p:xfrm>
          <a:off x="2214371" y="2637473"/>
          <a:ext cx="7763256" cy="2212848"/>
        </p:xfrm>
        <a:graphic>
          <a:graphicData uri="http://schemas.openxmlformats.org/drawingml/2006/table">
            <a:tbl>
              <a:tblPr>
                <a:tableStyleId>{284E427A-3D55-4303-BF80-6455036E1DE7}</a:tableStyleId>
              </a:tblPr>
              <a:tblGrid>
                <a:gridCol w="3867912">
                  <a:extLst>
                    <a:ext uri="{9D8B030D-6E8A-4147-A177-3AD203B41FA5}">
                      <a16:colId xmlns:a16="http://schemas.microsoft.com/office/drawing/2014/main" val="1294169078"/>
                    </a:ext>
                  </a:extLst>
                </a:gridCol>
                <a:gridCol w="3895344">
                  <a:extLst>
                    <a:ext uri="{9D8B030D-6E8A-4147-A177-3AD203B41FA5}">
                      <a16:colId xmlns:a16="http://schemas.microsoft.com/office/drawing/2014/main" val="311472085"/>
                    </a:ext>
                  </a:extLst>
                </a:gridCol>
              </a:tblGrid>
              <a:tr h="737616">
                <a:tc>
                  <a:txBody>
                    <a:bodyPr/>
                    <a:lstStyle/>
                    <a:p>
                      <a:pPr>
                        <a:buNone/>
                      </a:pPr>
                      <a:r>
                        <a:rPr lang="en-US" sz="3300"/>
                        <a:t>Department</a:t>
                      </a:r>
                    </a:p>
                  </a:txBody>
                  <a:tcPr marL="167640" marR="167640" marT="83820" marB="83820" anchor="ctr"/>
                </a:tc>
                <a:tc>
                  <a:txBody>
                    <a:bodyPr/>
                    <a:lstStyle/>
                    <a:p>
                      <a:pPr>
                        <a:buNone/>
                      </a:pPr>
                      <a:r>
                        <a:rPr lang="en-US" sz="3300"/>
                        <a:t>Total Expenses</a:t>
                      </a:r>
                    </a:p>
                  </a:txBody>
                  <a:tcPr marL="167640" marR="167640" marT="83820" marB="83820" anchor="ctr"/>
                </a:tc>
                <a:extLst>
                  <a:ext uri="{0D108BD9-81ED-4DB2-BD59-A6C34878D82A}">
                    <a16:rowId xmlns:a16="http://schemas.microsoft.com/office/drawing/2014/main" val="3441703639"/>
                  </a:ext>
                </a:extLst>
              </a:tr>
              <a:tr h="737616">
                <a:tc>
                  <a:txBody>
                    <a:bodyPr/>
                    <a:lstStyle/>
                    <a:p>
                      <a:pPr>
                        <a:buNone/>
                      </a:pPr>
                      <a:r>
                        <a:rPr lang="en-US" sz="3300"/>
                        <a:t>SALES</a:t>
                      </a:r>
                    </a:p>
                  </a:txBody>
                  <a:tcPr marL="167640" marR="167640" marT="83820" marB="83820" anchor="ctr"/>
                </a:tc>
                <a:tc>
                  <a:txBody>
                    <a:bodyPr/>
                    <a:lstStyle/>
                    <a:p>
                      <a:pPr>
                        <a:buNone/>
                      </a:pPr>
                      <a:r>
                        <a:rPr lang="en-US" sz="3300"/>
                        <a:t>$2,800</a:t>
                      </a:r>
                    </a:p>
                  </a:txBody>
                  <a:tcPr marL="167640" marR="167640" marT="83820" marB="83820" anchor="ctr"/>
                </a:tc>
                <a:extLst>
                  <a:ext uri="{0D108BD9-81ED-4DB2-BD59-A6C34878D82A}">
                    <a16:rowId xmlns:a16="http://schemas.microsoft.com/office/drawing/2014/main" val="1301472858"/>
                  </a:ext>
                </a:extLst>
              </a:tr>
              <a:tr h="737616">
                <a:tc>
                  <a:txBody>
                    <a:bodyPr/>
                    <a:lstStyle/>
                    <a:p>
                      <a:pPr>
                        <a:buNone/>
                      </a:pPr>
                      <a:r>
                        <a:rPr lang="en-US" sz="3300"/>
                        <a:t>OPS</a:t>
                      </a:r>
                    </a:p>
                  </a:txBody>
                  <a:tcPr marL="167640" marR="167640" marT="83820" marB="83820" anchor="ctr"/>
                </a:tc>
                <a:tc>
                  <a:txBody>
                    <a:bodyPr/>
                    <a:lstStyle/>
                    <a:p>
                      <a:pPr>
                        <a:buNone/>
                      </a:pPr>
                      <a:r>
                        <a:rPr lang="en-US" sz="3300"/>
                        <a:t>$1,200</a:t>
                      </a:r>
                    </a:p>
                  </a:txBody>
                  <a:tcPr marL="167640" marR="167640" marT="83820" marB="83820" anchor="ctr"/>
                </a:tc>
                <a:extLst>
                  <a:ext uri="{0D108BD9-81ED-4DB2-BD59-A6C34878D82A}">
                    <a16:rowId xmlns:a16="http://schemas.microsoft.com/office/drawing/2014/main" val="3892128802"/>
                  </a:ext>
                </a:extLst>
              </a:tr>
            </a:tbl>
          </a:graphicData>
        </a:graphic>
      </p:graphicFrame>
      <p:sp>
        <p:nvSpPr>
          <p:cNvPr id="2" name="Title 1">
            <a:extLst>
              <a:ext uri="{FF2B5EF4-FFF2-40B4-BE49-F238E27FC236}">
                <a16:creationId xmlns:a16="http://schemas.microsoft.com/office/drawing/2014/main" id="{EA65D63D-D269-2E12-27DC-D4A9845F682D}"/>
              </a:ext>
            </a:extLst>
          </p:cNvPr>
          <p:cNvSpPr>
            <a:spLocks noGrp="1"/>
          </p:cNvSpPr>
          <p:nvPr>
            <p:ph type="title"/>
          </p:nvPr>
        </p:nvSpPr>
        <p:spPr>
          <a:xfrm>
            <a:off x="321164" y="641579"/>
            <a:ext cx="11381889" cy="880044"/>
          </a:xfrm>
        </p:spPr>
        <p:txBody>
          <a:bodyPr vert="horz" lIns="91440" tIns="45720" rIns="91440" bIns="45720" rtlCol="0" anchor="ctr">
            <a:noAutofit/>
          </a:bodyPr>
          <a:lstStyle/>
          <a:p>
            <a:pPr algn="ctr"/>
            <a:r>
              <a:rPr lang="en-US" kern="1200">
                <a:solidFill>
                  <a:schemeClr val="tx1"/>
                </a:solidFill>
                <a:latin typeface="+mj-lt"/>
                <a:ea typeface="+mj-ea"/>
                <a:cs typeface="+mj-cs"/>
              </a:rPr>
              <a:t>Example Scenario: Department Reporting</a:t>
            </a:r>
          </a:p>
        </p:txBody>
      </p:sp>
      <p:sp>
        <p:nvSpPr>
          <p:cNvPr id="6" name="TextBox 5">
            <a:extLst>
              <a:ext uri="{FF2B5EF4-FFF2-40B4-BE49-F238E27FC236}">
                <a16:creationId xmlns:a16="http://schemas.microsoft.com/office/drawing/2014/main" id="{1285CC3F-0109-ABBC-BDF2-8948BC924455}"/>
              </a:ext>
            </a:extLst>
          </p:cNvPr>
          <p:cNvSpPr txBox="1"/>
          <p:nvPr/>
        </p:nvSpPr>
        <p:spPr>
          <a:xfrm>
            <a:off x="557286" y="1950067"/>
            <a:ext cx="10909643" cy="687406"/>
          </a:xfrm>
          <a:prstGeom prst="rect">
            <a:avLst/>
          </a:prstGeom>
        </p:spPr>
        <p:txBody>
          <a:bodyPr vert="horz" lIns="91440" tIns="45720" rIns="91440" bIns="45720" rtlCol="0" anchor="ctr">
            <a:normAutofit/>
          </a:bodyPr>
          <a:lstStyle/>
          <a:p>
            <a:pPr algn="ctr">
              <a:lnSpc>
                <a:spcPct val="90000"/>
              </a:lnSpc>
              <a:spcBef>
                <a:spcPts val="1000"/>
              </a:spcBef>
            </a:pPr>
            <a:r>
              <a:rPr lang="en-US" sz="4000" b="1" kern="1200">
                <a:solidFill>
                  <a:schemeClr val="tx1"/>
                </a:solidFill>
                <a:latin typeface="+mn-lt"/>
                <a:ea typeface="+mn-ea"/>
                <a:cs typeface="+mn-cs"/>
              </a:rPr>
              <a:t>Report Output:</a:t>
            </a:r>
          </a:p>
        </p:txBody>
      </p:sp>
    </p:spTree>
    <p:extLst>
      <p:ext uri="{BB962C8B-B14F-4D97-AF65-F5344CB8AC3E}">
        <p14:creationId xmlns:p14="http://schemas.microsoft.com/office/powerpoint/2010/main" val="3260475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DCA0C6C-6FCB-2B2D-9242-30D59CAC2E97}"/>
              </a:ext>
            </a:extLst>
          </p:cNvPr>
          <p:cNvGraphicFramePr>
            <a:graphicFrameLocks noGrp="1"/>
          </p:cNvGraphicFramePr>
          <p:nvPr>
            <p:ph idx="1"/>
            <p:extLst>
              <p:ext uri="{D42A27DB-BD31-4B8C-83A1-F6EECF244321}">
                <p14:modId xmlns:p14="http://schemas.microsoft.com/office/powerpoint/2010/main" val="3997011641"/>
              </p:ext>
            </p:extLst>
          </p:nvPr>
        </p:nvGraphicFramePr>
        <p:xfrm>
          <a:off x="521847" y="1764548"/>
          <a:ext cx="11254359" cy="1828800"/>
        </p:xfrm>
        <a:graphic>
          <a:graphicData uri="http://schemas.openxmlformats.org/drawingml/2006/table">
            <a:tbl>
              <a:tblPr>
                <a:tableStyleId>{35758FB7-9AC5-4552-8A53-C91805E547FA}</a:tableStyleId>
              </a:tblPr>
              <a:tblGrid>
                <a:gridCol w="3751453">
                  <a:extLst>
                    <a:ext uri="{9D8B030D-6E8A-4147-A177-3AD203B41FA5}">
                      <a16:colId xmlns:a16="http://schemas.microsoft.com/office/drawing/2014/main" val="1258765808"/>
                    </a:ext>
                  </a:extLst>
                </a:gridCol>
                <a:gridCol w="3751453">
                  <a:extLst>
                    <a:ext uri="{9D8B030D-6E8A-4147-A177-3AD203B41FA5}">
                      <a16:colId xmlns:a16="http://schemas.microsoft.com/office/drawing/2014/main" val="1805686271"/>
                    </a:ext>
                  </a:extLst>
                </a:gridCol>
                <a:gridCol w="3751453">
                  <a:extLst>
                    <a:ext uri="{9D8B030D-6E8A-4147-A177-3AD203B41FA5}">
                      <a16:colId xmlns:a16="http://schemas.microsoft.com/office/drawing/2014/main" val="3033444421"/>
                    </a:ext>
                  </a:extLst>
                </a:gridCol>
              </a:tblGrid>
              <a:tr h="0">
                <a:tc>
                  <a:txBody>
                    <a:bodyPr/>
                    <a:lstStyle/>
                    <a:p>
                      <a:pPr>
                        <a:buNone/>
                      </a:pPr>
                      <a:r>
                        <a:rPr lang="en-US"/>
                        <a:t>Account</a:t>
                      </a:r>
                    </a:p>
                  </a:txBody>
                  <a:tcPr anchor="ctr"/>
                </a:tc>
                <a:tc>
                  <a:txBody>
                    <a:bodyPr/>
                    <a:lstStyle/>
                    <a:p>
                      <a:pPr>
                        <a:buNone/>
                      </a:pPr>
                      <a:r>
                        <a:rPr lang="en-US"/>
                        <a:t>Amount</a:t>
                      </a:r>
                    </a:p>
                  </a:txBody>
                  <a:tcPr anchor="ctr"/>
                </a:tc>
                <a:tc>
                  <a:txBody>
                    <a:bodyPr/>
                    <a:lstStyle/>
                    <a:p>
                      <a:pPr>
                        <a:buNone/>
                      </a:pPr>
                      <a:r>
                        <a:rPr lang="en-US"/>
                        <a:t>Department</a:t>
                      </a:r>
                    </a:p>
                  </a:txBody>
                  <a:tcPr anchor="ctr"/>
                </a:tc>
                <a:extLst>
                  <a:ext uri="{0D108BD9-81ED-4DB2-BD59-A6C34878D82A}">
                    <a16:rowId xmlns:a16="http://schemas.microsoft.com/office/drawing/2014/main" val="1543090640"/>
                  </a:ext>
                </a:extLst>
              </a:tr>
              <a:tr h="0">
                <a:tc>
                  <a:txBody>
                    <a:bodyPr/>
                    <a:lstStyle/>
                    <a:p>
                      <a:pPr>
                        <a:buNone/>
                      </a:pPr>
                      <a:r>
                        <a:rPr lang="en-US"/>
                        <a:t>Travel Expense</a:t>
                      </a:r>
                    </a:p>
                  </a:txBody>
                  <a:tcPr anchor="ctr"/>
                </a:tc>
                <a:tc>
                  <a:txBody>
                    <a:bodyPr/>
                    <a:lstStyle/>
                    <a:p>
                      <a:pPr>
                        <a:buNone/>
                      </a:pPr>
                      <a:r>
                        <a:rPr lang="en-US"/>
                        <a:t>$2,000</a:t>
                      </a:r>
                    </a:p>
                  </a:txBody>
                  <a:tcPr anchor="ctr"/>
                </a:tc>
                <a:tc>
                  <a:txBody>
                    <a:bodyPr/>
                    <a:lstStyle/>
                    <a:p>
                      <a:pPr>
                        <a:buNone/>
                      </a:pPr>
                      <a:r>
                        <a:rPr lang="en-US"/>
                        <a:t>SALES</a:t>
                      </a:r>
                    </a:p>
                  </a:txBody>
                  <a:tcPr anchor="ctr"/>
                </a:tc>
                <a:extLst>
                  <a:ext uri="{0D108BD9-81ED-4DB2-BD59-A6C34878D82A}">
                    <a16:rowId xmlns:a16="http://schemas.microsoft.com/office/drawing/2014/main" val="39849520"/>
                  </a:ext>
                </a:extLst>
              </a:tr>
              <a:tr h="0">
                <a:tc>
                  <a:txBody>
                    <a:bodyPr/>
                    <a:lstStyle/>
                    <a:p>
                      <a:pPr>
                        <a:buNone/>
                      </a:pPr>
                      <a:r>
                        <a:rPr lang="en-US"/>
                        <a:t>Travel Expense</a:t>
                      </a:r>
                    </a:p>
                  </a:txBody>
                  <a:tcPr anchor="ctr"/>
                </a:tc>
                <a:tc>
                  <a:txBody>
                    <a:bodyPr/>
                    <a:lstStyle/>
                    <a:p>
                      <a:pPr>
                        <a:buNone/>
                      </a:pPr>
                      <a:r>
                        <a:rPr lang="en-US"/>
                        <a:t>$1,200</a:t>
                      </a:r>
                    </a:p>
                  </a:txBody>
                  <a:tcPr anchor="ctr"/>
                </a:tc>
                <a:tc>
                  <a:txBody>
                    <a:bodyPr/>
                    <a:lstStyle/>
                    <a:p>
                      <a:pPr>
                        <a:buNone/>
                      </a:pPr>
                      <a:r>
                        <a:rPr lang="en-US"/>
                        <a:t>Ops</a:t>
                      </a:r>
                    </a:p>
                  </a:txBody>
                  <a:tcPr anchor="ctr"/>
                </a:tc>
                <a:extLst>
                  <a:ext uri="{0D108BD9-81ED-4DB2-BD59-A6C34878D82A}">
                    <a16:rowId xmlns:a16="http://schemas.microsoft.com/office/drawing/2014/main" val="4088219255"/>
                  </a:ext>
                </a:extLst>
              </a:tr>
              <a:tr h="0">
                <a:tc>
                  <a:txBody>
                    <a:bodyPr/>
                    <a:lstStyle/>
                    <a:p>
                      <a:pPr>
                        <a:buNone/>
                      </a:pPr>
                      <a:r>
                        <a:rPr lang="en-US"/>
                        <a:t>Office Supplies</a:t>
                      </a:r>
                    </a:p>
                  </a:txBody>
                  <a:tcPr anchor="ctr"/>
                </a:tc>
                <a:tc>
                  <a:txBody>
                    <a:bodyPr/>
                    <a:lstStyle/>
                    <a:p>
                      <a:pPr>
                        <a:buNone/>
                      </a:pPr>
                      <a:r>
                        <a:rPr lang="en-US"/>
                        <a:t>$800</a:t>
                      </a:r>
                    </a:p>
                  </a:txBody>
                  <a:tcPr anchor="ctr"/>
                </a:tc>
                <a:tc>
                  <a:txBody>
                    <a:bodyPr/>
                    <a:lstStyle/>
                    <a:p>
                      <a:pPr>
                        <a:buNone/>
                      </a:pPr>
                      <a:r>
                        <a:rPr lang="en-US"/>
                        <a:t>(blank)</a:t>
                      </a:r>
                    </a:p>
                  </a:txBody>
                  <a:tcPr anchor="ctr"/>
                </a:tc>
                <a:extLst>
                  <a:ext uri="{0D108BD9-81ED-4DB2-BD59-A6C34878D82A}">
                    <a16:rowId xmlns:a16="http://schemas.microsoft.com/office/drawing/2014/main" val="1958772850"/>
                  </a:ext>
                </a:extLst>
              </a:tr>
              <a:tr h="0">
                <a:tc>
                  <a:txBody>
                    <a:bodyPr/>
                    <a:lstStyle/>
                    <a:p>
                      <a:pPr>
                        <a:buNone/>
                      </a:pPr>
                      <a:r>
                        <a:rPr lang="en-US"/>
                        <a:t>Travel Expense</a:t>
                      </a:r>
                    </a:p>
                  </a:txBody>
                  <a:tcPr anchor="ctr"/>
                </a:tc>
                <a:tc>
                  <a:txBody>
                    <a:bodyPr/>
                    <a:lstStyle/>
                    <a:p>
                      <a:pPr>
                        <a:buNone/>
                      </a:pPr>
                      <a:r>
                        <a:rPr lang="en-US"/>
                        <a:t>$500</a:t>
                      </a:r>
                    </a:p>
                  </a:txBody>
                  <a:tcPr anchor="ctr"/>
                </a:tc>
                <a:tc>
                  <a:txBody>
                    <a:bodyPr/>
                    <a:lstStyle/>
                    <a:p>
                      <a:pPr>
                        <a:buNone/>
                      </a:pPr>
                      <a:r>
                        <a:rPr lang="en-US"/>
                        <a:t>Sales Dept</a:t>
                      </a:r>
                    </a:p>
                  </a:txBody>
                  <a:tcPr anchor="ctr"/>
                </a:tc>
                <a:extLst>
                  <a:ext uri="{0D108BD9-81ED-4DB2-BD59-A6C34878D82A}">
                    <a16:rowId xmlns:a16="http://schemas.microsoft.com/office/drawing/2014/main" val="3132455462"/>
                  </a:ext>
                </a:extLst>
              </a:tr>
            </a:tbl>
          </a:graphicData>
        </a:graphic>
      </p:graphicFrame>
      <p:sp>
        <p:nvSpPr>
          <p:cNvPr id="2" name="Title 1">
            <a:extLst>
              <a:ext uri="{FF2B5EF4-FFF2-40B4-BE49-F238E27FC236}">
                <a16:creationId xmlns:a16="http://schemas.microsoft.com/office/drawing/2014/main" id="{57E8743A-262C-F175-45D5-2E17C19D087B}"/>
              </a:ext>
            </a:extLst>
          </p:cNvPr>
          <p:cNvSpPr>
            <a:spLocks noGrp="1"/>
          </p:cNvSpPr>
          <p:nvPr>
            <p:ph type="title"/>
          </p:nvPr>
        </p:nvSpPr>
        <p:spPr/>
        <p:txBody>
          <a:bodyPr/>
          <a:lstStyle/>
          <a:p>
            <a:r>
              <a:rPr lang="en-US"/>
              <a:t>Example of Poor Dimension Usage</a:t>
            </a:r>
          </a:p>
        </p:txBody>
      </p:sp>
      <p:sp>
        <p:nvSpPr>
          <p:cNvPr id="6" name="TextBox 5">
            <a:extLst>
              <a:ext uri="{FF2B5EF4-FFF2-40B4-BE49-F238E27FC236}">
                <a16:creationId xmlns:a16="http://schemas.microsoft.com/office/drawing/2014/main" id="{99519A80-49D1-33AD-71B8-28B269AB1554}"/>
              </a:ext>
            </a:extLst>
          </p:cNvPr>
          <p:cNvSpPr txBox="1"/>
          <p:nvPr/>
        </p:nvSpPr>
        <p:spPr>
          <a:xfrm>
            <a:off x="415795" y="1233618"/>
            <a:ext cx="6096000" cy="369332"/>
          </a:xfrm>
          <a:prstGeom prst="rect">
            <a:avLst/>
          </a:prstGeom>
          <a:noFill/>
        </p:spPr>
        <p:txBody>
          <a:bodyPr wrap="square">
            <a:spAutoFit/>
          </a:bodyPr>
          <a:lstStyle/>
          <a:p>
            <a:r>
              <a:rPr lang="en-US" b="1"/>
              <a:t>Now assume inconsistent setup occurs:</a:t>
            </a:r>
          </a:p>
        </p:txBody>
      </p:sp>
      <p:graphicFrame>
        <p:nvGraphicFramePr>
          <p:cNvPr id="7" name="Table 6">
            <a:extLst>
              <a:ext uri="{FF2B5EF4-FFF2-40B4-BE49-F238E27FC236}">
                <a16:creationId xmlns:a16="http://schemas.microsoft.com/office/drawing/2014/main" id="{402A3FD7-1826-6D73-C9A7-AAC5F8B8EF14}"/>
              </a:ext>
            </a:extLst>
          </p:cNvPr>
          <p:cNvGraphicFramePr>
            <a:graphicFrameLocks noGrp="1"/>
          </p:cNvGraphicFramePr>
          <p:nvPr>
            <p:extLst>
              <p:ext uri="{D42A27DB-BD31-4B8C-83A1-F6EECF244321}">
                <p14:modId xmlns:p14="http://schemas.microsoft.com/office/powerpoint/2010/main" val="3318034920"/>
              </p:ext>
            </p:extLst>
          </p:nvPr>
        </p:nvGraphicFramePr>
        <p:xfrm>
          <a:off x="521846" y="4270883"/>
          <a:ext cx="9983122" cy="1828800"/>
        </p:xfrm>
        <a:graphic>
          <a:graphicData uri="http://schemas.openxmlformats.org/drawingml/2006/table">
            <a:tbl>
              <a:tblPr>
                <a:tableStyleId>{35758FB7-9AC5-4552-8A53-C91805E547FA}</a:tableStyleId>
              </a:tblPr>
              <a:tblGrid>
                <a:gridCol w="4991561">
                  <a:extLst>
                    <a:ext uri="{9D8B030D-6E8A-4147-A177-3AD203B41FA5}">
                      <a16:colId xmlns:a16="http://schemas.microsoft.com/office/drawing/2014/main" val="1722912732"/>
                    </a:ext>
                  </a:extLst>
                </a:gridCol>
                <a:gridCol w="4991561">
                  <a:extLst>
                    <a:ext uri="{9D8B030D-6E8A-4147-A177-3AD203B41FA5}">
                      <a16:colId xmlns:a16="http://schemas.microsoft.com/office/drawing/2014/main" val="3914905752"/>
                    </a:ext>
                  </a:extLst>
                </a:gridCol>
              </a:tblGrid>
              <a:tr h="0">
                <a:tc>
                  <a:txBody>
                    <a:bodyPr/>
                    <a:lstStyle/>
                    <a:p>
                      <a:pPr>
                        <a:buNone/>
                      </a:pPr>
                      <a:r>
                        <a:rPr lang="en-US"/>
                        <a:t>Department</a:t>
                      </a:r>
                    </a:p>
                  </a:txBody>
                  <a:tcPr anchor="ctr"/>
                </a:tc>
                <a:tc>
                  <a:txBody>
                    <a:bodyPr/>
                    <a:lstStyle/>
                    <a:p>
                      <a:pPr>
                        <a:buNone/>
                      </a:pPr>
                      <a:r>
                        <a:rPr lang="en-US"/>
                        <a:t>Total Expenses</a:t>
                      </a:r>
                    </a:p>
                  </a:txBody>
                  <a:tcPr anchor="ctr"/>
                </a:tc>
                <a:extLst>
                  <a:ext uri="{0D108BD9-81ED-4DB2-BD59-A6C34878D82A}">
                    <a16:rowId xmlns:a16="http://schemas.microsoft.com/office/drawing/2014/main" val="2966545574"/>
                  </a:ext>
                </a:extLst>
              </a:tr>
              <a:tr h="0">
                <a:tc>
                  <a:txBody>
                    <a:bodyPr/>
                    <a:lstStyle/>
                    <a:p>
                      <a:pPr>
                        <a:buNone/>
                      </a:pPr>
                      <a:r>
                        <a:rPr lang="en-US"/>
                        <a:t>SALES</a:t>
                      </a:r>
                    </a:p>
                  </a:txBody>
                  <a:tcPr anchor="ctr"/>
                </a:tc>
                <a:tc>
                  <a:txBody>
                    <a:bodyPr/>
                    <a:lstStyle/>
                    <a:p>
                      <a:pPr>
                        <a:buNone/>
                      </a:pPr>
                      <a:r>
                        <a:rPr lang="en-US"/>
                        <a:t>$2,000</a:t>
                      </a:r>
                    </a:p>
                  </a:txBody>
                  <a:tcPr anchor="ctr"/>
                </a:tc>
                <a:extLst>
                  <a:ext uri="{0D108BD9-81ED-4DB2-BD59-A6C34878D82A}">
                    <a16:rowId xmlns:a16="http://schemas.microsoft.com/office/drawing/2014/main" val="1909474195"/>
                  </a:ext>
                </a:extLst>
              </a:tr>
              <a:tr h="0">
                <a:tc>
                  <a:txBody>
                    <a:bodyPr/>
                    <a:lstStyle/>
                    <a:p>
                      <a:pPr>
                        <a:buNone/>
                      </a:pPr>
                      <a:r>
                        <a:rPr lang="en-US"/>
                        <a:t>Ops</a:t>
                      </a:r>
                    </a:p>
                  </a:txBody>
                  <a:tcPr anchor="ctr"/>
                </a:tc>
                <a:tc>
                  <a:txBody>
                    <a:bodyPr/>
                    <a:lstStyle/>
                    <a:p>
                      <a:pPr>
                        <a:buNone/>
                      </a:pPr>
                      <a:r>
                        <a:rPr lang="en-US"/>
                        <a:t>$1,200</a:t>
                      </a:r>
                    </a:p>
                  </a:txBody>
                  <a:tcPr anchor="ctr"/>
                </a:tc>
                <a:extLst>
                  <a:ext uri="{0D108BD9-81ED-4DB2-BD59-A6C34878D82A}">
                    <a16:rowId xmlns:a16="http://schemas.microsoft.com/office/drawing/2014/main" val="2609442833"/>
                  </a:ext>
                </a:extLst>
              </a:tr>
              <a:tr h="0">
                <a:tc>
                  <a:txBody>
                    <a:bodyPr/>
                    <a:lstStyle/>
                    <a:p>
                      <a:pPr>
                        <a:buNone/>
                      </a:pPr>
                      <a:r>
                        <a:rPr lang="en-US"/>
                        <a:t>Sales Dept</a:t>
                      </a:r>
                    </a:p>
                  </a:txBody>
                  <a:tcPr anchor="ctr"/>
                </a:tc>
                <a:tc>
                  <a:txBody>
                    <a:bodyPr/>
                    <a:lstStyle/>
                    <a:p>
                      <a:pPr>
                        <a:buNone/>
                      </a:pPr>
                      <a:r>
                        <a:rPr lang="en-US"/>
                        <a:t>$500</a:t>
                      </a:r>
                    </a:p>
                  </a:txBody>
                  <a:tcPr anchor="ctr"/>
                </a:tc>
                <a:extLst>
                  <a:ext uri="{0D108BD9-81ED-4DB2-BD59-A6C34878D82A}">
                    <a16:rowId xmlns:a16="http://schemas.microsoft.com/office/drawing/2014/main" val="1455898432"/>
                  </a:ext>
                </a:extLst>
              </a:tr>
              <a:tr h="0">
                <a:tc>
                  <a:txBody>
                    <a:bodyPr/>
                    <a:lstStyle/>
                    <a:p>
                      <a:pPr>
                        <a:buNone/>
                      </a:pPr>
                      <a:r>
                        <a:rPr lang="en-US"/>
                        <a:t>(Unassigned)</a:t>
                      </a:r>
                    </a:p>
                  </a:txBody>
                  <a:tcPr anchor="ctr"/>
                </a:tc>
                <a:tc>
                  <a:txBody>
                    <a:bodyPr/>
                    <a:lstStyle/>
                    <a:p>
                      <a:pPr>
                        <a:buNone/>
                      </a:pPr>
                      <a:r>
                        <a:rPr lang="en-US"/>
                        <a:t>$800</a:t>
                      </a:r>
                    </a:p>
                  </a:txBody>
                  <a:tcPr anchor="ctr"/>
                </a:tc>
                <a:extLst>
                  <a:ext uri="{0D108BD9-81ED-4DB2-BD59-A6C34878D82A}">
                    <a16:rowId xmlns:a16="http://schemas.microsoft.com/office/drawing/2014/main" val="4274499870"/>
                  </a:ext>
                </a:extLst>
              </a:tr>
            </a:tbl>
          </a:graphicData>
        </a:graphic>
      </p:graphicFrame>
      <p:sp>
        <p:nvSpPr>
          <p:cNvPr id="10" name="TextBox 9">
            <a:extLst>
              <a:ext uri="{FF2B5EF4-FFF2-40B4-BE49-F238E27FC236}">
                <a16:creationId xmlns:a16="http://schemas.microsoft.com/office/drawing/2014/main" id="{79887333-F6EC-ABBC-CE28-80F1EBC85180}"/>
              </a:ext>
            </a:extLst>
          </p:cNvPr>
          <p:cNvSpPr txBox="1"/>
          <p:nvPr/>
        </p:nvSpPr>
        <p:spPr>
          <a:xfrm>
            <a:off x="521846" y="3829550"/>
            <a:ext cx="6096000" cy="369332"/>
          </a:xfrm>
          <a:prstGeom prst="rect">
            <a:avLst/>
          </a:prstGeom>
          <a:noFill/>
        </p:spPr>
        <p:txBody>
          <a:bodyPr wrap="square">
            <a:spAutoFit/>
          </a:bodyPr>
          <a:lstStyle/>
          <a:p>
            <a:r>
              <a:rPr lang="en-US" b="1"/>
              <a:t>Report Output:</a:t>
            </a:r>
          </a:p>
        </p:txBody>
      </p:sp>
    </p:spTree>
    <p:extLst>
      <p:ext uri="{BB962C8B-B14F-4D97-AF65-F5344CB8AC3E}">
        <p14:creationId xmlns:p14="http://schemas.microsoft.com/office/powerpoint/2010/main" val="2394139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FC32E0-B846-3D0F-A9D3-5C7C76ECFC94}"/>
              </a:ext>
            </a:extLst>
          </p:cNvPr>
          <p:cNvSpPr>
            <a:spLocks noGrp="1"/>
          </p:cNvSpPr>
          <p:nvPr>
            <p:ph idx="1"/>
          </p:nvPr>
        </p:nvSpPr>
        <p:spPr/>
        <p:txBody>
          <a:bodyPr/>
          <a:lstStyle/>
          <a:p>
            <a:pPr>
              <a:buClr>
                <a:srgbClr val="EB8325"/>
              </a:buClr>
              <a:buFont typeface="Wingdings" panose="05000000000000000000" pitchFamily="2" charset="2"/>
              <a:buChar char="§"/>
            </a:pPr>
            <a:r>
              <a:rPr lang="en-US"/>
              <a:t>Don’t recreate your GP chart of accounts in BC</a:t>
            </a:r>
          </a:p>
          <a:p>
            <a:pPr>
              <a:buClr>
                <a:srgbClr val="EB8325"/>
              </a:buClr>
              <a:buFont typeface="Wingdings" panose="05000000000000000000" pitchFamily="2" charset="2"/>
              <a:buChar char="§"/>
            </a:pPr>
            <a:r>
              <a:rPr lang="en-US"/>
              <a:t>Use dimensions for analysis, not accounts</a:t>
            </a:r>
          </a:p>
          <a:p>
            <a:pPr>
              <a:buClr>
                <a:srgbClr val="EB8325"/>
              </a:buClr>
              <a:buFont typeface="Wingdings" panose="05000000000000000000" pitchFamily="2" charset="2"/>
              <a:buChar char="§"/>
            </a:pPr>
            <a:r>
              <a:rPr lang="en-US"/>
              <a:t>This is not a one-to-one translation. </a:t>
            </a:r>
            <a:br>
              <a:rPr lang="en-US"/>
            </a:br>
            <a:r>
              <a:rPr lang="en-US"/>
              <a:t>Review your business workflows ….</a:t>
            </a:r>
          </a:p>
          <a:p>
            <a:pPr>
              <a:buClr>
                <a:srgbClr val="EB8325"/>
              </a:buClr>
              <a:buFont typeface="Wingdings" panose="05000000000000000000" pitchFamily="2" charset="2"/>
              <a:buChar char="§"/>
            </a:pPr>
            <a:r>
              <a:rPr lang="en-US"/>
              <a:t>Establish governance rules early</a:t>
            </a:r>
          </a:p>
          <a:p>
            <a:pPr>
              <a:buClr>
                <a:srgbClr val="EB8325"/>
              </a:buClr>
              <a:buFont typeface="Wingdings" panose="05000000000000000000" pitchFamily="2" charset="2"/>
              <a:buChar char="§"/>
            </a:pPr>
            <a:r>
              <a:rPr lang="en-US"/>
              <a:t>A well-structured system leads to better reporting and analytics</a:t>
            </a:r>
          </a:p>
          <a:p>
            <a:endParaRPr lang="en-US"/>
          </a:p>
        </p:txBody>
      </p:sp>
      <p:sp>
        <p:nvSpPr>
          <p:cNvPr id="2" name="Title 1">
            <a:extLst>
              <a:ext uri="{FF2B5EF4-FFF2-40B4-BE49-F238E27FC236}">
                <a16:creationId xmlns:a16="http://schemas.microsoft.com/office/drawing/2014/main" id="{E58966A3-4FE8-E3F5-8F44-A25E53A23509}"/>
              </a:ext>
            </a:extLst>
          </p:cNvPr>
          <p:cNvSpPr>
            <a:spLocks noGrp="1"/>
          </p:cNvSpPr>
          <p:nvPr>
            <p:ph type="title"/>
          </p:nvPr>
        </p:nvSpPr>
        <p:spPr/>
        <p:txBody>
          <a:bodyPr>
            <a:normAutofit/>
          </a:bodyPr>
          <a:lstStyle/>
          <a:p>
            <a:r>
              <a:rPr lang="en-US" b="1"/>
              <a:t>Final Takeaways</a:t>
            </a:r>
            <a:endParaRPr lang="en-US"/>
          </a:p>
        </p:txBody>
      </p:sp>
    </p:spTree>
    <p:extLst>
      <p:ext uri="{BB962C8B-B14F-4D97-AF65-F5344CB8AC3E}">
        <p14:creationId xmlns:p14="http://schemas.microsoft.com/office/powerpoint/2010/main" val="1718059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7F3DDE-D6BD-55A2-F205-CEE72EBCACEC}"/>
              </a:ext>
            </a:extLst>
          </p:cNvPr>
          <p:cNvSpPr>
            <a:spLocks noGrp="1"/>
          </p:cNvSpPr>
          <p:nvPr>
            <p:ph idx="1"/>
          </p:nvPr>
        </p:nvSpPr>
        <p:spPr/>
        <p:txBody>
          <a:bodyPr/>
          <a:lstStyle/>
          <a:p>
            <a:r>
              <a:rPr lang="en-US" dirty="0"/>
              <a:t>Dimensions: </a:t>
            </a:r>
            <a:r>
              <a:rPr lang="en-US" dirty="0">
                <a:hlinkClick r:id="rId2"/>
              </a:rPr>
              <a:t>https://learn.microsoft.com/en-us/training/modules/dimensions-dynamics-365-business-central/</a:t>
            </a:r>
            <a:endParaRPr lang="en-US" dirty="0"/>
          </a:p>
          <a:p>
            <a:r>
              <a:rPr lang="en-US" dirty="0"/>
              <a:t>Posting Groups: </a:t>
            </a:r>
            <a:r>
              <a:rPr lang="en-US" dirty="0">
                <a:hlinkClick r:id="rId3"/>
              </a:rPr>
              <a:t>https://learn.microsoft.com/en-us/training/modules/posting-groups-dynamics-365-business-central/</a:t>
            </a:r>
            <a:endParaRPr lang="en-US" dirty="0"/>
          </a:p>
          <a:p>
            <a:endParaRPr lang="en-US" dirty="0"/>
          </a:p>
        </p:txBody>
      </p:sp>
      <p:sp>
        <p:nvSpPr>
          <p:cNvPr id="3" name="Title 2">
            <a:extLst>
              <a:ext uri="{FF2B5EF4-FFF2-40B4-BE49-F238E27FC236}">
                <a16:creationId xmlns:a16="http://schemas.microsoft.com/office/drawing/2014/main" id="{B005A5C1-3A43-5407-1DC8-A190A155ED5A}"/>
              </a:ext>
            </a:extLst>
          </p:cNvPr>
          <p:cNvSpPr>
            <a:spLocks noGrp="1"/>
          </p:cNvSpPr>
          <p:nvPr>
            <p:ph type="title"/>
          </p:nvPr>
        </p:nvSpPr>
        <p:spPr/>
        <p:txBody>
          <a:bodyPr/>
          <a:lstStyle/>
          <a:p>
            <a:r>
              <a:rPr lang="en-US" dirty="0"/>
              <a:t>Resources</a:t>
            </a:r>
          </a:p>
        </p:txBody>
      </p:sp>
      <p:pic>
        <p:nvPicPr>
          <p:cNvPr id="13" name="Picture 12">
            <a:extLst>
              <a:ext uri="{FF2B5EF4-FFF2-40B4-BE49-F238E27FC236}">
                <a16:creationId xmlns:a16="http://schemas.microsoft.com/office/drawing/2014/main" id="{8E90D527-8B45-68A7-4DCD-1BC9DD653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6351" y="3372577"/>
            <a:ext cx="1822888" cy="2387200"/>
          </a:xfrm>
          <a:prstGeom prst="rect">
            <a:avLst/>
          </a:prstGeom>
        </p:spPr>
      </p:pic>
      <p:pic>
        <p:nvPicPr>
          <p:cNvPr id="15" name="Picture 14">
            <a:extLst>
              <a:ext uri="{FF2B5EF4-FFF2-40B4-BE49-F238E27FC236}">
                <a16:creationId xmlns:a16="http://schemas.microsoft.com/office/drawing/2014/main" id="{9849DA18-B1EF-8FF4-34B3-5E4D89BA1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4271" y="3372577"/>
            <a:ext cx="1822888" cy="2387200"/>
          </a:xfrm>
          <a:prstGeom prst="rect">
            <a:avLst/>
          </a:prstGeom>
        </p:spPr>
      </p:pic>
    </p:spTree>
    <p:extLst>
      <p:ext uri="{BB962C8B-B14F-4D97-AF65-F5344CB8AC3E}">
        <p14:creationId xmlns:p14="http://schemas.microsoft.com/office/powerpoint/2010/main" val="685754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C3CA-BE01-1FAF-CF13-09B5687577F5}"/>
              </a:ext>
            </a:extLst>
          </p:cNvPr>
          <p:cNvSpPr>
            <a:spLocks noGrp="1"/>
          </p:cNvSpPr>
          <p:nvPr>
            <p:ph type="title"/>
          </p:nvPr>
        </p:nvSpPr>
        <p:spPr>
          <a:xfrm>
            <a:off x="394316" y="367259"/>
            <a:ext cx="11381889" cy="880044"/>
          </a:xfrm>
        </p:spPr>
        <p:txBody>
          <a:bodyPr anchor="ctr">
            <a:normAutofit/>
          </a:bodyPr>
          <a:lstStyle/>
          <a:p>
            <a:r>
              <a:rPr lang="en-US" b="1"/>
              <a:t>Feedback Is Appreciated </a:t>
            </a:r>
            <a:endParaRPr lang="en-US"/>
          </a:p>
        </p:txBody>
      </p:sp>
      <p:pic>
        <p:nvPicPr>
          <p:cNvPr id="5" name="Content Placeholder 4">
            <a:extLst>
              <a:ext uri="{FF2B5EF4-FFF2-40B4-BE49-F238E27FC236}">
                <a16:creationId xmlns:a16="http://schemas.microsoft.com/office/drawing/2014/main" id="{B633ABC2-8BB7-2C54-DA3A-9C37091D3A9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2632" y="1349603"/>
            <a:ext cx="4288851" cy="4421496"/>
          </a:xfrm>
          <a:prstGeom prst="rect">
            <a:avLst/>
          </a:prstGeom>
          <a:noFill/>
        </p:spPr>
      </p:pic>
      <p:sp>
        <p:nvSpPr>
          <p:cNvPr id="12" name="Content Placeholder 3">
            <a:extLst>
              <a:ext uri="{FF2B5EF4-FFF2-40B4-BE49-F238E27FC236}">
                <a16:creationId xmlns:a16="http://schemas.microsoft.com/office/drawing/2014/main" id="{73310D4E-BFB7-7704-9331-8EA68E87BC49}"/>
              </a:ext>
            </a:extLst>
          </p:cNvPr>
          <p:cNvSpPr>
            <a:spLocks noGrp="1"/>
          </p:cNvSpPr>
          <p:nvPr>
            <p:ph sz="half" idx="10"/>
          </p:nvPr>
        </p:nvSpPr>
        <p:spPr>
          <a:xfrm>
            <a:off x="6096000" y="2111256"/>
            <a:ext cx="5625484" cy="4421496"/>
          </a:xfrm>
        </p:spPr>
        <p:txBody>
          <a:bodyPr/>
          <a:lstStyle/>
          <a:p>
            <a:r>
              <a:rPr lang="en-US"/>
              <a:t>Before we wrap up, I’d really value any feedback you may have. </a:t>
            </a:r>
          </a:p>
          <a:p>
            <a:r>
              <a:rPr lang="en-US"/>
              <a:t>Examples:</a:t>
            </a:r>
          </a:p>
          <a:p>
            <a:pPr lvl="1"/>
            <a:r>
              <a:rPr lang="en-US"/>
              <a:t>Areas that could be clearer?</a:t>
            </a:r>
          </a:p>
          <a:p>
            <a:pPr lvl="1"/>
            <a:r>
              <a:rPr lang="en-US"/>
              <a:t>What didn’t work and what worked?</a:t>
            </a:r>
          </a:p>
          <a:p>
            <a:pPr lvl="1"/>
            <a:endParaRPr lang="en-US"/>
          </a:p>
        </p:txBody>
      </p:sp>
    </p:spTree>
    <p:extLst>
      <p:ext uri="{BB962C8B-B14F-4D97-AF65-F5344CB8AC3E}">
        <p14:creationId xmlns:p14="http://schemas.microsoft.com/office/powerpoint/2010/main" val="3194217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38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8459-4505-D60A-2068-E990A8C72F2B}"/>
              </a:ext>
            </a:extLst>
          </p:cNvPr>
          <p:cNvSpPr>
            <a:spLocks noGrp="1"/>
          </p:cNvSpPr>
          <p:nvPr>
            <p:ph type="title"/>
          </p:nvPr>
        </p:nvSpPr>
        <p:spPr>
          <a:xfrm>
            <a:off x="394316" y="367259"/>
            <a:ext cx="11381889" cy="880044"/>
          </a:xfrm>
        </p:spPr>
        <p:txBody>
          <a:bodyPr anchor="ctr">
            <a:normAutofit/>
          </a:bodyPr>
          <a:lstStyle/>
          <a:p>
            <a:r>
              <a:rPr lang="en-US"/>
              <a:t>Who this presentation is for?	</a:t>
            </a:r>
          </a:p>
        </p:txBody>
      </p:sp>
      <p:graphicFrame>
        <p:nvGraphicFramePr>
          <p:cNvPr id="6" name="Content Placeholder 2">
            <a:extLst>
              <a:ext uri="{FF2B5EF4-FFF2-40B4-BE49-F238E27FC236}">
                <a16:creationId xmlns:a16="http://schemas.microsoft.com/office/drawing/2014/main" id="{2CC5E27B-15AE-BF44-0328-82EFA64DC904}"/>
              </a:ext>
            </a:extLst>
          </p:cNvPr>
          <p:cNvGraphicFramePr>
            <a:graphicFrameLocks noGrp="1"/>
          </p:cNvGraphicFramePr>
          <p:nvPr>
            <p:ph idx="1"/>
            <p:extLst>
              <p:ext uri="{D42A27DB-BD31-4B8C-83A1-F6EECF244321}">
                <p14:modId xmlns:p14="http://schemas.microsoft.com/office/powerpoint/2010/main" val="959846473"/>
              </p:ext>
            </p:extLst>
          </p:nvPr>
        </p:nvGraphicFramePr>
        <p:xfrm>
          <a:off x="394315" y="1357460"/>
          <a:ext cx="11381889" cy="4402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6100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64CA5-89AC-A45B-3B4A-8A8DAFB5F261}"/>
              </a:ext>
            </a:extLst>
          </p:cNvPr>
          <p:cNvSpPr>
            <a:spLocks noGrp="1"/>
          </p:cNvSpPr>
          <p:nvPr>
            <p:ph type="title"/>
          </p:nvPr>
        </p:nvSpPr>
        <p:spPr>
          <a:xfrm>
            <a:off x="394316" y="367259"/>
            <a:ext cx="11381889" cy="880044"/>
          </a:xfrm>
        </p:spPr>
        <p:txBody>
          <a:bodyPr anchor="ctr">
            <a:normAutofit/>
          </a:bodyPr>
          <a:lstStyle/>
          <a:p>
            <a:r>
              <a:rPr lang="en-US"/>
              <a:t>Agenda</a:t>
            </a:r>
          </a:p>
        </p:txBody>
      </p:sp>
      <p:sp>
        <p:nvSpPr>
          <p:cNvPr id="44" name="Content Placeholder 2">
            <a:extLst>
              <a:ext uri="{FF2B5EF4-FFF2-40B4-BE49-F238E27FC236}">
                <a16:creationId xmlns:a16="http://schemas.microsoft.com/office/drawing/2014/main" id="{3F4C3572-91B7-E223-947A-A3BAA3B8D4B6}"/>
              </a:ext>
            </a:extLst>
          </p:cNvPr>
          <p:cNvSpPr>
            <a:spLocks noGrp="1"/>
          </p:cNvSpPr>
          <p:nvPr>
            <p:ph sz="half" idx="1"/>
          </p:nvPr>
        </p:nvSpPr>
        <p:spPr>
          <a:xfrm>
            <a:off x="394316" y="1349603"/>
            <a:ext cx="5625484" cy="4421496"/>
          </a:xfrm>
        </p:spPr>
        <p:txBody>
          <a:bodyPr>
            <a:normAutofit/>
          </a:bodyPr>
          <a:lstStyle/>
          <a:p>
            <a:pPr marL="0" indent="0">
              <a:buNone/>
            </a:pPr>
            <a:r>
              <a:rPr lang="en-US" sz="2400" b="1"/>
              <a:t>Map GP to BC</a:t>
            </a:r>
          </a:p>
          <a:p>
            <a:r>
              <a:rPr lang="en-US" sz="2000"/>
              <a:t>How to translate your existing GP chart of accounts into Business Central’s structure</a:t>
            </a:r>
          </a:p>
          <a:p>
            <a:endParaRPr lang="en-US" sz="2000"/>
          </a:p>
          <a:p>
            <a:pPr marL="0" indent="0">
              <a:buNone/>
            </a:pPr>
            <a:r>
              <a:rPr lang="en-US" sz="2400" b="1"/>
              <a:t>Establish Consistent Rules</a:t>
            </a:r>
          </a:p>
          <a:p>
            <a:r>
              <a:rPr lang="en-US" sz="2000"/>
              <a:t>Best practices to avoid inconsistent setups that lead to unreliable reporting</a:t>
            </a:r>
          </a:p>
          <a:p>
            <a:endParaRPr lang="en-US" sz="2000"/>
          </a:p>
          <a:p>
            <a:pPr marL="0" indent="0">
              <a:buNone/>
            </a:pPr>
            <a:r>
              <a:rPr lang="en-US" sz="2400" b="1"/>
              <a:t>Understand BC’s Reporting Model</a:t>
            </a:r>
          </a:p>
          <a:p>
            <a:r>
              <a:rPr lang="en-US" sz="2000"/>
              <a:t>How BC’s dimensional structure influences reporting and analytics</a:t>
            </a:r>
          </a:p>
          <a:p>
            <a:endParaRPr lang="en-US" sz="2000"/>
          </a:p>
        </p:txBody>
      </p:sp>
      <p:pic>
        <p:nvPicPr>
          <p:cNvPr id="5" name="Content Placeholder 4">
            <a:extLst>
              <a:ext uri="{FF2B5EF4-FFF2-40B4-BE49-F238E27FC236}">
                <a16:creationId xmlns:a16="http://schemas.microsoft.com/office/drawing/2014/main" id="{F9CE2812-B271-47A5-0FA3-23F6872CFFE2}"/>
              </a:ext>
            </a:extLst>
          </p:cNvPr>
          <p:cNvPicPr>
            <a:picLocks noGrp="1" noChangeAspect="1"/>
          </p:cNvPicPr>
          <p:nvPr>
            <p:ph sz="half" idx="10"/>
          </p:nvPr>
        </p:nvPicPr>
        <p:blipFill>
          <a:blip r:embed="rId2"/>
          <a:stretch>
            <a:fillRect/>
          </a:stretch>
        </p:blipFill>
        <p:spPr>
          <a:xfrm>
            <a:off x="6842491" y="1347708"/>
            <a:ext cx="4241943" cy="4421496"/>
          </a:xfrm>
          <a:prstGeom prst="rect">
            <a:avLst/>
          </a:prstGeom>
          <a:noFill/>
        </p:spPr>
      </p:pic>
    </p:spTree>
    <p:extLst>
      <p:ext uri="{BB962C8B-B14F-4D97-AF65-F5344CB8AC3E}">
        <p14:creationId xmlns:p14="http://schemas.microsoft.com/office/powerpoint/2010/main" val="3189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E6808-FECD-0693-CB02-DE61F18B2BD7}"/>
              </a:ext>
            </a:extLst>
          </p:cNvPr>
          <p:cNvSpPr>
            <a:spLocks noGrp="1"/>
          </p:cNvSpPr>
          <p:nvPr>
            <p:ph idx="1"/>
          </p:nvPr>
        </p:nvSpPr>
        <p:spPr>
          <a:xfrm>
            <a:off x="680484" y="1944601"/>
            <a:ext cx="10845209" cy="4402317"/>
          </a:xfrm>
        </p:spPr>
        <p:txBody>
          <a:bodyPr>
            <a:noAutofit/>
          </a:bodyPr>
          <a:lstStyle/>
          <a:p>
            <a:pPr marL="0" indent="0">
              <a:buNone/>
            </a:pPr>
            <a:r>
              <a:rPr lang="en-US" sz="4800"/>
              <a:t>“</a:t>
            </a:r>
            <a:r>
              <a:rPr lang="en-US" sz="4800" i="1"/>
              <a:t>The greatest danger in times of turbulence, is not the turbulence, it’s acting with yesterday’s logic”</a:t>
            </a:r>
            <a:endParaRPr lang="en-US" sz="4800"/>
          </a:p>
          <a:p>
            <a:pPr marL="0" indent="0" algn="r">
              <a:buNone/>
            </a:pPr>
            <a:r>
              <a:rPr lang="en-US" sz="4800"/>
              <a:t>~Peter Drucker</a:t>
            </a:r>
          </a:p>
          <a:p>
            <a:pPr marL="0" indent="0">
              <a:buNone/>
            </a:pPr>
            <a:endParaRPr lang="en-US" sz="4800"/>
          </a:p>
        </p:txBody>
      </p:sp>
      <p:sp>
        <p:nvSpPr>
          <p:cNvPr id="2" name="Title 1">
            <a:extLst>
              <a:ext uri="{FF2B5EF4-FFF2-40B4-BE49-F238E27FC236}">
                <a16:creationId xmlns:a16="http://schemas.microsoft.com/office/drawing/2014/main" id="{8F9B931E-D2E4-EDAD-BF7F-CFE0AF0930FB}"/>
              </a:ext>
            </a:extLst>
          </p:cNvPr>
          <p:cNvSpPr>
            <a:spLocks noGrp="1"/>
          </p:cNvSpPr>
          <p:nvPr>
            <p:ph type="title"/>
          </p:nvPr>
        </p:nvSpPr>
        <p:spPr/>
        <p:txBody>
          <a:bodyPr/>
          <a:lstStyle/>
          <a:p>
            <a:r>
              <a:rPr lang="en-US"/>
              <a:t>Reframe your thinking</a:t>
            </a:r>
          </a:p>
        </p:txBody>
      </p:sp>
    </p:spTree>
    <p:extLst>
      <p:ext uri="{BB962C8B-B14F-4D97-AF65-F5344CB8AC3E}">
        <p14:creationId xmlns:p14="http://schemas.microsoft.com/office/powerpoint/2010/main" val="3807311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163C19-4F68-1B25-55FF-2E327B82A3A4}"/>
              </a:ext>
            </a:extLst>
          </p:cNvPr>
          <p:cNvSpPr>
            <a:spLocks noGrp="1"/>
          </p:cNvSpPr>
          <p:nvPr>
            <p:ph type="title"/>
          </p:nvPr>
        </p:nvSpPr>
        <p:spPr/>
        <p:txBody>
          <a:bodyPr/>
          <a:lstStyle/>
          <a:p>
            <a:r>
              <a:rPr lang="en-US"/>
              <a:t>Understanding the Core Structures</a:t>
            </a:r>
          </a:p>
        </p:txBody>
      </p:sp>
      <p:sp>
        <p:nvSpPr>
          <p:cNvPr id="5" name="Text Placeholder 4">
            <a:extLst>
              <a:ext uri="{FF2B5EF4-FFF2-40B4-BE49-F238E27FC236}">
                <a16:creationId xmlns:a16="http://schemas.microsoft.com/office/drawing/2014/main" id="{E4D955FC-2C42-F136-B73C-6C8FE41ABCBE}"/>
              </a:ext>
            </a:extLst>
          </p:cNvPr>
          <p:cNvSpPr>
            <a:spLocks noGrp="1"/>
          </p:cNvSpPr>
          <p:nvPr>
            <p:ph type="body" idx="1"/>
          </p:nvPr>
        </p:nvSpPr>
        <p:spPr>
          <a:xfrm>
            <a:off x="831850" y="3683039"/>
            <a:ext cx="10515600" cy="1325563"/>
          </a:xfrm>
        </p:spPr>
        <p:txBody>
          <a:bodyPr/>
          <a:lstStyle/>
          <a:p>
            <a:r>
              <a:rPr lang="en-US"/>
              <a:t>Chart of Accounts</a:t>
            </a:r>
          </a:p>
        </p:txBody>
      </p:sp>
    </p:spTree>
    <p:extLst>
      <p:ext uri="{BB962C8B-B14F-4D97-AF65-F5344CB8AC3E}">
        <p14:creationId xmlns:p14="http://schemas.microsoft.com/office/powerpoint/2010/main" val="246247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4">
            <a:extLst>
              <a:ext uri="{FF2B5EF4-FFF2-40B4-BE49-F238E27FC236}">
                <a16:creationId xmlns:a16="http://schemas.microsoft.com/office/drawing/2014/main" id="{D7AEBE60-FFE1-1CDD-7553-1C79BB3F8560}"/>
              </a:ext>
            </a:extLst>
          </p:cNvPr>
          <p:cNvGraphicFramePr>
            <a:graphicFrameLocks noGrp="1"/>
          </p:cNvGraphicFramePr>
          <p:nvPr>
            <p:ph idx="1"/>
            <p:extLst>
              <p:ext uri="{D42A27DB-BD31-4B8C-83A1-F6EECF244321}">
                <p14:modId xmlns:p14="http://schemas.microsoft.com/office/powerpoint/2010/main" val="33958304"/>
              </p:ext>
            </p:extLst>
          </p:nvPr>
        </p:nvGraphicFramePr>
        <p:xfrm>
          <a:off x="393830" y="641486"/>
          <a:ext cx="11382375"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B0BDB313-F2C7-A659-2034-E455B49DF7CD}"/>
              </a:ext>
            </a:extLst>
          </p:cNvPr>
          <p:cNvSpPr>
            <a:spLocks noGrp="1"/>
          </p:cNvSpPr>
          <p:nvPr>
            <p:ph type="title"/>
          </p:nvPr>
        </p:nvSpPr>
        <p:spPr/>
        <p:txBody>
          <a:bodyPr/>
          <a:lstStyle/>
          <a:p>
            <a:r>
              <a:rPr lang="en-US"/>
              <a:t>GP Chart of Accounts Structure</a:t>
            </a:r>
          </a:p>
        </p:txBody>
      </p:sp>
      <p:graphicFrame>
        <p:nvGraphicFramePr>
          <p:cNvPr id="2" name="Table 1">
            <a:extLst>
              <a:ext uri="{FF2B5EF4-FFF2-40B4-BE49-F238E27FC236}">
                <a16:creationId xmlns:a16="http://schemas.microsoft.com/office/drawing/2014/main" id="{38E7EE63-D2CA-7F2D-EDE9-C0722B2CA79B}"/>
              </a:ext>
            </a:extLst>
          </p:cNvPr>
          <p:cNvGraphicFramePr>
            <a:graphicFrameLocks noGrp="1"/>
          </p:cNvGraphicFramePr>
          <p:nvPr>
            <p:extLst>
              <p:ext uri="{D42A27DB-BD31-4B8C-83A1-F6EECF244321}">
                <p14:modId xmlns:p14="http://schemas.microsoft.com/office/powerpoint/2010/main" val="2098533132"/>
              </p:ext>
            </p:extLst>
          </p:nvPr>
        </p:nvGraphicFramePr>
        <p:xfrm>
          <a:off x="541111" y="4408138"/>
          <a:ext cx="6019800" cy="1651001"/>
        </p:xfrm>
        <a:graphic>
          <a:graphicData uri="http://schemas.openxmlformats.org/drawingml/2006/table">
            <a:tbl>
              <a:tblPr/>
              <a:tblGrid>
                <a:gridCol w="2854435">
                  <a:extLst>
                    <a:ext uri="{9D8B030D-6E8A-4147-A177-3AD203B41FA5}">
                      <a16:colId xmlns:a16="http://schemas.microsoft.com/office/drawing/2014/main" val="2041736224"/>
                    </a:ext>
                  </a:extLst>
                </a:gridCol>
                <a:gridCol w="3165365">
                  <a:extLst>
                    <a:ext uri="{9D8B030D-6E8A-4147-A177-3AD203B41FA5}">
                      <a16:colId xmlns:a16="http://schemas.microsoft.com/office/drawing/2014/main" val="666864683"/>
                    </a:ext>
                  </a:extLst>
                </a:gridCol>
              </a:tblGrid>
              <a:tr h="413607">
                <a:tc>
                  <a:txBody>
                    <a:bodyPr/>
                    <a:lstStyle/>
                    <a:p>
                      <a:pPr>
                        <a:buNone/>
                      </a:pPr>
                      <a:r>
                        <a:rPr lang="en-US"/>
                        <a:t>Segment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buNone/>
                      </a:pPr>
                      <a:r>
                        <a:rPr lang="en-US"/>
                        <a:t>Meaning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331460445"/>
                  </a:ext>
                </a:extLst>
              </a:tr>
              <a:tr h="413607">
                <a:tc>
                  <a:txBody>
                    <a:bodyPr/>
                    <a:lstStyle/>
                    <a:p>
                      <a:pPr>
                        <a:buNone/>
                      </a:pPr>
                      <a:r>
                        <a:rPr lang="en-US"/>
                        <a:t>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Revenue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4993858"/>
                  </a:ext>
                </a:extLst>
              </a:tr>
              <a:tr h="413607">
                <a:tc>
                  <a:txBody>
                    <a:bodyPr/>
                    <a:lstStyle/>
                    <a:p>
                      <a:pPr>
                        <a:buNone/>
                      </a:pPr>
                      <a:r>
                        <a:rPr lang="en-US"/>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Department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7057184"/>
                  </a:ext>
                </a:extLst>
              </a:tr>
              <a:tr h="410180">
                <a:tc>
                  <a:txBody>
                    <a:bodyPr/>
                    <a:lstStyle/>
                    <a:p>
                      <a:pPr>
                        <a:buNone/>
                      </a:pPr>
                      <a:r>
                        <a:rPr lang="en-US"/>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t>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6357119"/>
                  </a:ext>
                </a:extLst>
              </a:tr>
            </a:tbl>
          </a:graphicData>
        </a:graphic>
      </p:graphicFrame>
      <p:sp>
        <p:nvSpPr>
          <p:cNvPr id="3" name="Content Placeholder 4">
            <a:extLst>
              <a:ext uri="{FF2B5EF4-FFF2-40B4-BE49-F238E27FC236}">
                <a16:creationId xmlns:a16="http://schemas.microsoft.com/office/drawing/2014/main" id="{919801B9-BC6C-19A0-0AA9-B809508658DF}"/>
              </a:ext>
            </a:extLst>
          </p:cNvPr>
          <p:cNvSpPr txBox="1">
            <a:spLocks/>
          </p:cNvSpPr>
          <p:nvPr/>
        </p:nvSpPr>
        <p:spPr>
          <a:xfrm>
            <a:off x="8696365" y="5024378"/>
            <a:ext cx="2323935" cy="496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000-1100-00</a:t>
            </a:r>
          </a:p>
        </p:txBody>
      </p:sp>
      <p:sp>
        <p:nvSpPr>
          <p:cNvPr id="6" name="Rectangle 5">
            <a:extLst>
              <a:ext uri="{FF2B5EF4-FFF2-40B4-BE49-F238E27FC236}">
                <a16:creationId xmlns:a16="http://schemas.microsoft.com/office/drawing/2014/main" id="{ED16E857-FFC3-A12A-D72E-99C54714B651}"/>
              </a:ext>
            </a:extLst>
          </p:cNvPr>
          <p:cNvSpPr/>
          <p:nvPr/>
        </p:nvSpPr>
        <p:spPr>
          <a:xfrm>
            <a:off x="8551553" y="4911953"/>
            <a:ext cx="2613561" cy="70604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A966B273-4207-26CC-B782-BEDBED249D1A}"/>
              </a:ext>
            </a:extLst>
          </p:cNvPr>
          <p:cNvSpPr/>
          <p:nvPr/>
        </p:nvSpPr>
        <p:spPr>
          <a:xfrm>
            <a:off x="6879276" y="5016790"/>
            <a:ext cx="1175658" cy="496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171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CB54-E5FF-3B44-3F1C-6194588E57FC}"/>
              </a:ext>
            </a:extLst>
          </p:cNvPr>
          <p:cNvSpPr>
            <a:spLocks noGrp="1"/>
          </p:cNvSpPr>
          <p:nvPr>
            <p:ph type="title"/>
          </p:nvPr>
        </p:nvSpPr>
        <p:spPr/>
        <p:txBody>
          <a:bodyPr/>
          <a:lstStyle/>
          <a:p>
            <a:r>
              <a:rPr lang="en-US"/>
              <a:t>BC Chart of Accounts Structure</a:t>
            </a:r>
          </a:p>
        </p:txBody>
      </p:sp>
      <p:pic>
        <p:nvPicPr>
          <p:cNvPr id="12" name="Content Placeholder 4">
            <a:extLst>
              <a:ext uri="{FF2B5EF4-FFF2-40B4-BE49-F238E27FC236}">
                <a16:creationId xmlns:a16="http://schemas.microsoft.com/office/drawing/2014/main" id="{A2234402-2C50-9E97-8428-978CD0DC3DCC}"/>
              </a:ext>
            </a:extLst>
          </p:cNvPr>
          <p:cNvPicPr>
            <a:picLocks noGrp="1" noChangeAspect="1"/>
          </p:cNvPicPr>
          <p:nvPr>
            <p:ph sz="half" idx="1"/>
          </p:nvPr>
        </p:nvPicPr>
        <p:blipFill>
          <a:blip r:embed="rId2"/>
          <a:stretch>
            <a:fillRect/>
          </a:stretch>
        </p:blipFill>
        <p:spPr>
          <a:xfrm>
            <a:off x="682458" y="1666994"/>
            <a:ext cx="5626100" cy="3766699"/>
          </a:xfrm>
          <a:prstGeom prst="rect">
            <a:avLst/>
          </a:prstGeom>
        </p:spPr>
      </p:pic>
      <p:sp>
        <p:nvSpPr>
          <p:cNvPr id="10" name="TextBox 9">
            <a:extLst>
              <a:ext uri="{FF2B5EF4-FFF2-40B4-BE49-F238E27FC236}">
                <a16:creationId xmlns:a16="http://schemas.microsoft.com/office/drawing/2014/main" id="{6507EF84-20CF-DED9-578B-586E421CA04D}"/>
              </a:ext>
            </a:extLst>
          </p:cNvPr>
          <p:cNvSpPr txBox="1"/>
          <p:nvPr/>
        </p:nvSpPr>
        <p:spPr>
          <a:xfrm>
            <a:off x="6782649" y="2407957"/>
            <a:ext cx="4228651" cy="2062103"/>
          </a:xfrm>
          <a:prstGeom prst="rect">
            <a:avLst/>
          </a:prstGeom>
          <a:noFill/>
        </p:spPr>
        <p:txBody>
          <a:bodyPr wrap="square">
            <a:spAutoFit/>
          </a:bodyPr>
          <a:lstStyle/>
          <a:p>
            <a:r>
              <a:rPr lang="en-US" sz="3200"/>
              <a:t>BC only has one account segment which is the main account</a:t>
            </a:r>
          </a:p>
        </p:txBody>
      </p:sp>
    </p:spTree>
    <p:extLst>
      <p:ext uri="{BB962C8B-B14F-4D97-AF65-F5344CB8AC3E}">
        <p14:creationId xmlns:p14="http://schemas.microsoft.com/office/powerpoint/2010/main" val="1104441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20" ma:contentTypeDescription="Create a new document." ma:contentTypeScope="" ma:versionID="e17e278717a8b3a9d1b0341905e9f118">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64d06730524467017972f768cafcd2f5"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7B75BE-6E85-4BC9-B65E-BA5D0420B3C8}">
  <ds:schemaRefs>
    <ds:schemaRef ds:uri="518ec24c-f428-4057-9a36-4cb948a7b407"/>
    <ds:schemaRef ds:uri="6fe25bdf-ae0e-48a7-b6e5-bc8a1849b9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CCC9168-1AF7-4F22-A7E1-AA5CA9871E6C}">
  <ds:schemaRefs>
    <ds:schemaRef ds:uri="http://schemas.microsoft.com/sharepoint/v3/contenttype/forms"/>
  </ds:schemaRefs>
</ds:datastoreItem>
</file>

<file path=customXml/itemProps3.xml><?xml version="1.0" encoding="utf-8"?>
<ds:datastoreItem xmlns:ds="http://schemas.openxmlformats.org/officeDocument/2006/customXml" ds:itemID="{ED04DCF2-D9D4-4703-8D0D-9BA35C49A00B}">
  <ds:schemaRefs>
    <ds:schemaRef ds:uri="518ec24c-f428-4057-9a36-4cb948a7b407"/>
    <ds:schemaRef ds:uri="6fe25bdf-ae0e-48a7-b6e5-bc8a1849b9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577</TotalTime>
  <Words>2161</Words>
  <Application>Microsoft Office PowerPoint</Application>
  <PresentationFormat>Widescreen</PresentationFormat>
  <Paragraphs>319</Paragraphs>
  <Slides>39</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Aptos</vt:lpstr>
      <vt:lpstr>Aptos Display</vt:lpstr>
      <vt:lpstr>Arial</vt:lpstr>
      <vt:lpstr>Open Sans ExtraBold</vt:lpstr>
      <vt:lpstr>Open Sans Light</vt:lpstr>
      <vt:lpstr>Open Sans SemiBold</vt:lpstr>
      <vt:lpstr>Wingdings</vt:lpstr>
      <vt:lpstr>Office Theme</vt:lpstr>
      <vt:lpstr>PowerPoint Presentation</vt:lpstr>
      <vt:lpstr>Segment Roulette:</vt:lpstr>
      <vt:lpstr>Introduction </vt:lpstr>
      <vt:lpstr>Who this presentation is for? </vt:lpstr>
      <vt:lpstr>Agenda</vt:lpstr>
      <vt:lpstr>Reframe your thinking</vt:lpstr>
      <vt:lpstr>Understanding the Core Structures</vt:lpstr>
      <vt:lpstr>GP Chart of Accounts Structure</vt:lpstr>
      <vt:lpstr>BC Chart of Accounts Structure</vt:lpstr>
      <vt:lpstr>Comparison</vt:lpstr>
      <vt:lpstr>Chart of Accounts Design Rules</vt:lpstr>
      <vt:lpstr>Designing your chart of accounts</vt:lpstr>
      <vt:lpstr>Example</vt:lpstr>
      <vt:lpstr>Understanding the Core Structures</vt:lpstr>
      <vt:lpstr>Business Central Dimensions</vt:lpstr>
      <vt:lpstr>Global Dimensions</vt:lpstr>
      <vt:lpstr>Shortcut Dimensions</vt:lpstr>
      <vt:lpstr>Grey area for classification </vt:lpstr>
      <vt:lpstr>Dimension Best Practices</vt:lpstr>
      <vt:lpstr>Demo </vt:lpstr>
      <vt:lpstr>Understanding the Core Structures</vt:lpstr>
      <vt:lpstr>What are posting groups?</vt:lpstr>
      <vt:lpstr>Dynamics GP Posting Accounts</vt:lpstr>
      <vt:lpstr>BC Posting Group Types</vt:lpstr>
      <vt:lpstr>General Business Posting Group</vt:lpstr>
      <vt:lpstr>General Product Posting Group</vt:lpstr>
      <vt:lpstr>General Posting Setup</vt:lpstr>
      <vt:lpstr>Demo </vt:lpstr>
      <vt:lpstr>Specific Posting Groups</vt:lpstr>
      <vt:lpstr>Tax Posting Groups</vt:lpstr>
      <vt:lpstr>Understanding the Core Structures</vt:lpstr>
      <vt:lpstr>BC Built In Report Options</vt:lpstr>
      <vt:lpstr>Example Scenario: Department Reporting</vt:lpstr>
      <vt:lpstr>Example Scenario: Department Reporting</vt:lpstr>
      <vt:lpstr>Example of Poor Dimension Usage</vt:lpstr>
      <vt:lpstr>Final Takeaways</vt:lpstr>
      <vt:lpstr>Resources</vt:lpstr>
      <vt:lpstr>Feedback Is Appreciated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Bishop</dc:creator>
  <cp:lastModifiedBy>Samantha Vislay</cp:lastModifiedBy>
  <cp:revision>10</cp:revision>
  <dcterms:created xsi:type="dcterms:W3CDTF">2025-01-23T18:40:19Z</dcterms:created>
  <dcterms:modified xsi:type="dcterms:W3CDTF">2026-05-15T02:18:10Z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MediaServiceImageTags">
    <vt:lpwstr/>
  </property>
</Properties>
</file>