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Lst>
  <p:notesMasterIdLst>
    <p:notesMasterId r:id="rId35"/>
  </p:notesMasterIdLst>
  <p:sldIdLst>
    <p:sldId id="1406" r:id="rId4"/>
    <p:sldId id="267" r:id="rId5"/>
    <p:sldId id="257" r:id="rId6"/>
    <p:sldId id="258" r:id="rId7"/>
    <p:sldId id="1427" r:id="rId8"/>
    <p:sldId id="259" r:id="rId9"/>
    <p:sldId id="1419" r:id="rId10"/>
    <p:sldId id="1425" r:id="rId11"/>
    <p:sldId id="1423" r:id="rId12"/>
    <p:sldId id="263" r:id="rId13"/>
    <p:sldId id="1420" r:id="rId14"/>
    <p:sldId id="1421" r:id="rId15"/>
    <p:sldId id="1426" r:id="rId16"/>
    <p:sldId id="1429" r:id="rId17"/>
    <p:sldId id="1430" r:id="rId18"/>
    <p:sldId id="1428" r:id="rId19"/>
    <p:sldId id="1422" r:id="rId20"/>
    <p:sldId id="260" r:id="rId21"/>
    <p:sldId id="1431" r:id="rId22"/>
    <p:sldId id="1433" r:id="rId23"/>
    <p:sldId id="1414" r:id="rId24"/>
    <p:sldId id="265" r:id="rId25"/>
    <p:sldId id="1415" r:id="rId26"/>
    <p:sldId id="1434" r:id="rId27"/>
    <p:sldId id="1435" r:id="rId28"/>
    <p:sldId id="1437" r:id="rId29"/>
    <p:sldId id="1436" r:id="rId30"/>
    <p:sldId id="1424" r:id="rId31"/>
    <p:sldId id="1413" r:id="rId32"/>
    <p:sldId id="1402" r:id="rId33"/>
    <p:sldId id="1412" r:id="rId34"/>
  </p:sldIdLst>
  <p:sldSz cx="12192000" cy="6858000"/>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444B3-A2CB-498C-AE4B-2A7A1961548F}" v="40" dt="2025-10-08T14:54:07.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392" autoAdjust="0"/>
  </p:normalViewPr>
  <p:slideViewPr>
    <p:cSldViewPr snapToGrid="0">
      <p:cViewPr varScale="1">
        <p:scale>
          <a:sx n="84" d="100"/>
          <a:sy n="84" d="100"/>
        </p:scale>
        <p:origin x="16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CD381-BCC0-4CB2-8576-036AAF97C4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E9A0D46-37EB-4DA0-9DC4-88DAFC4344E6}">
      <dgm:prSet phldrT="[Text]"/>
      <dgm:spPr/>
      <dgm:t>
        <a:bodyPr/>
        <a:lstStyle/>
        <a:p>
          <a:r>
            <a:rPr lang="en-US" b="1" dirty="0"/>
            <a:t>Standard Templates</a:t>
          </a:r>
        </a:p>
      </dgm:t>
    </dgm:pt>
    <dgm:pt modelId="{F55729E2-7F17-467C-AE82-1AF24726F40E}" type="parTrans" cxnId="{394CB8E1-8C7B-43FF-BF74-3C55B6E1B599}">
      <dgm:prSet/>
      <dgm:spPr/>
      <dgm:t>
        <a:bodyPr/>
        <a:lstStyle/>
        <a:p>
          <a:endParaRPr lang="en-US"/>
        </a:p>
      </dgm:t>
    </dgm:pt>
    <dgm:pt modelId="{F7D50FB5-06B4-4104-BEBF-EE5DA46227D9}" type="sibTrans" cxnId="{394CB8E1-8C7B-43FF-BF74-3C55B6E1B599}">
      <dgm:prSet/>
      <dgm:spPr/>
      <dgm:t>
        <a:bodyPr/>
        <a:lstStyle/>
        <a:p>
          <a:endParaRPr lang="en-US"/>
        </a:p>
      </dgm:t>
    </dgm:pt>
    <dgm:pt modelId="{CF9A83BF-85BC-4A2D-8CB0-B5DA80CAC9BB}">
      <dgm:prSet phldrT="[Text]"/>
      <dgm:spPr/>
      <dgm:t>
        <a:bodyPr/>
        <a:lstStyle/>
        <a:p>
          <a:pPr>
            <a:spcAft>
              <a:spcPts val="1200"/>
            </a:spcAft>
          </a:pPr>
          <a:r>
            <a:rPr lang="en-US" dirty="0"/>
            <a:t>Delivered by Microsoft as default Word templates</a:t>
          </a:r>
        </a:p>
      </dgm:t>
    </dgm:pt>
    <dgm:pt modelId="{77D98F24-89A7-44FB-98A6-E0E3D9ECF687}" type="parTrans" cxnId="{D5E6FF69-91D0-46DB-A647-F271A5128647}">
      <dgm:prSet/>
      <dgm:spPr/>
      <dgm:t>
        <a:bodyPr/>
        <a:lstStyle/>
        <a:p>
          <a:endParaRPr lang="en-US"/>
        </a:p>
      </dgm:t>
    </dgm:pt>
    <dgm:pt modelId="{D2547784-9A03-4893-8A0E-4E50200EC7F0}" type="sibTrans" cxnId="{D5E6FF69-91D0-46DB-A647-F271A5128647}">
      <dgm:prSet/>
      <dgm:spPr/>
      <dgm:t>
        <a:bodyPr/>
        <a:lstStyle/>
        <a:p>
          <a:endParaRPr lang="en-US"/>
        </a:p>
      </dgm:t>
    </dgm:pt>
    <dgm:pt modelId="{2BECC437-7041-4E3C-92D1-E376815E3388}">
      <dgm:prSet/>
      <dgm:spPr/>
      <dgm:t>
        <a:bodyPr/>
        <a:lstStyle/>
        <a:p>
          <a:pPr>
            <a:spcAft>
              <a:spcPts val="1200"/>
            </a:spcAft>
          </a:pPr>
          <a:r>
            <a:rPr lang="en-US" dirty="0"/>
            <a:t>Include basic fields and layouts for common documents</a:t>
          </a:r>
        </a:p>
      </dgm:t>
    </dgm:pt>
    <dgm:pt modelId="{165FE3DC-5C9D-4149-9CBF-881FEB84D14C}" type="parTrans" cxnId="{6D3B8D81-6F1F-413A-AC6A-FDF536815CC8}">
      <dgm:prSet/>
      <dgm:spPr/>
      <dgm:t>
        <a:bodyPr/>
        <a:lstStyle/>
        <a:p>
          <a:endParaRPr lang="en-US"/>
        </a:p>
      </dgm:t>
    </dgm:pt>
    <dgm:pt modelId="{C9984835-FE68-4B1E-A0EB-2F4A21D68BC3}" type="sibTrans" cxnId="{6D3B8D81-6F1F-413A-AC6A-FDF536815CC8}">
      <dgm:prSet/>
      <dgm:spPr/>
      <dgm:t>
        <a:bodyPr/>
        <a:lstStyle/>
        <a:p>
          <a:endParaRPr lang="en-US"/>
        </a:p>
      </dgm:t>
    </dgm:pt>
    <dgm:pt modelId="{BDF5C04E-CA87-4E1D-910A-6A256D9489BA}">
      <dgm:prSet/>
      <dgm:spPr/>
      <dgm:t>
        <a:bodyPr/>
        <a:lstStyle/>
        <a:p>
          <a:pPr>
            <a:spcAft>
              <a:spcPts val="1200"/>
            </a:spcAft>
          </a:pPr>
          <a:r>
            <a:rPr lang="en-US" dirty="0"/>
            <a:t>Serve as a foundation for customization</a:t>
          </a:r>
        </a:p>
      </dgm:t>
    </dgm:pt>
    <dgm:pt modelId="{DF5A0FD9-B31F-4BE9-885D-D7BC5EA0A423}" type="parTrans" cxnId="{D53B224C-7B41-4ED8-A8DA-3E431FCDBB0F}">
      <dgm:prSet/>
      <dgm:spPr/>
      <dgm:t>
        <a:bodyPr/>
        <a:lstStyle/>
        <a:p>
          <a:endParaRPr lang="en-US"/>
        </a:p>
      </dgm:t>
    </dgm:pt>
    <dgm:pt modelId="{F2A6895D-E605-4A22-86DF-F5E51466F460}" type="sibTrans" cxnId="{D53B224C-7B41-4ED8-A8DA-3E431FCDBB0F}">
      <dgm:prSet/>
      <dgm:spPr/>
      <dgm:t>
        <a:bodyPr/>
        <a:lstStyle/>
        <a:p>
          <a:endParaRPr lang="en-US"/>
        </a:p>
      </dgm:t>
    </dgm:pt>
    <dgm:pt modelId="{8CB98933-9B6D-4C93-BAC8-530161DA7903}">
      <dgm:prSet/>
      <dgm:spPr>
        <a:solidFill>
          <a:schemeClr val="tx2"/>
        </a:solidFill>
        <a:ln>
          <a:solidFill>
            <a:schemeClr val="tx2"/>
          </a:solidFill>
        </a:ln>
      </dgm:spPr>
      <dgm:t>
        <a:bodyPr/>
        <a:lstStyle/>
        <a:p>
          <a:r>
            <a:rPr lang="en-US" b="1" dirty="0"/>
            <a:t>Modified Templates</a:t>
          </a:r>
        </a:p>
      </dgm:t>
    </dgm:pt>
    <dgm:pt modelId="{F9A3E491-4F0A-4DD5-8D56-ABCF7EE9D4EF}" type="parTrans" cxnId="{B3C8FE54-AA85-425F-B7D7-D7498DE52249}">
      <dgm:prSet/>
      <dgm:spPr/>
      <dgm:t>
        <a:bodyPr/>
        <a:lstStyle/>
        <a:p>
          <a:endParaRPr lang="en-US"/>
        </a:p>
      </dgm:t>
    </dgm:pt>
    <dgm:pt modelId="{4978E91B-FFC6-45F0-B9E1-91442D561912}" type="sibTrans" cxnId="{B3C8FE54-AA85-425F-B7D7-D7498DE52249}">
      <dgm:prSet/>
      <dgm:spPr/>
      <dgm:t>
        <a:bodyPr/>
        <a:lstStyle/>
        <a:p>
          <a:endParaRPr lang="en-US"/>
        </a:p>
      </dgm:t>
    </dgm:pt>
    <dgm:pt modelId="{8329C1B5-4A6F-4435-A9EB-1FAB37B9D05F}">
      <dgm:prSet/>
      <dgm:spPr>
        <a:solidFill>
          <a:schemeClr val="tx2">
            <a:lumMod val="20000"/>
            <a:lumOff val="80000"/>
            <a:alpha val="90000"/>
          </a:schemeClr>
        </a:solidFill>
        <a:ln>
          <a:solidFill>
            <a:schemeClr val="tx2">
              <a:lumMod val="20000"/>
              <a:lumOff val="80000"/>
              <a:alpha val="90000"/>
            </a:schemeClr>
          </a:solidFill>
        </a:ln>
      </dgm:spPr>
      <dgm:t>
        <a:bodyPr/>
        <a:lstStyle/>
        <a:p>
          <a:pPr>
            <a:spcAft>
              <a:spcPts val="1200"/>
            </a:spcAft>
          </a:pPr>
          <a:r>
            <a:rPr lang="en-US" dirty="0"/>
            <a:t>Created when a standard template is copied and tailored</a:t>
          </a:r>
        </a:p>
      </dgm:t>
    </dgm:pt>
    <dgm:pt modelId="{66E419D1-57F1-4BEC-8CC2-DEF4E3E94119}" type="parTrans" cxnId="{738F8B60-CD8A-4A83-8644-B304840FACBA}">
      <dgm:prSet/>
      <dgm:spPr/>
      <dgm:t>
        <a:bodyPr/>
        <a:lstStyle/>
        <a:p>
          <a:endParaRPr lang="en-US"/>
        </a:p>
      </dgm:t>
    </dgm:pt>
    <dgm:pt modelId="{F3B795B4-EA32-4537-8924-93D8F964D204}" type="sibTrans" cxnId="{738F8B60-CD8A-4A83-8644-B304840FACBA}">
      <dgm:prSet/>
      <dgm:spPr/>
      <dgm:t>
        <a:bodyPr/>
        <a:lstStyle/>
        <a:p>
          <a:endParaRPr lang="en-US"/>
        </a:p>
      </dgm:t>
    </dgm:pt>
    <dgm:pt modelId="{A05A92FF-F410-4195-B5DC-FE480564C573}">
      <dgm:prSet/>
      <dgm:spPr>
        <a:solidFill>
          <a:schemeClr val="tx2">
            <a:lumMod val="20000"/>
            <a:lumOff val="80000"/>
            <a:alpha val="90000"/>
          </a:schemeClr>
        </a:solidFill>
        <a:ln>
          <a:solidFill>
            <a:schemeClr val="tx2">
              <a:lumMod val="20000"/>
              <a:lumOff val="80000"/>
              <a:alpha val="90000"/>
            </a:schemeClr>
          </a:solidFill>
        </a:ln>
      </dgm:spPr>
      <dgm:t>
        <a:bodyPr/>
        <a:lstStyle/>
        <a:p>
          <a:pPr>
            <a:spcAft>
              <a:spcPts val="1200"/>
            </a:spcAft>
          </a:pPr>
          <a:r>
            <a:rPr lang="en-US" dirty="0"/>
            <a:t>Allow insertion of custom fields, branding, and formatting changes</a:t>
          </a:r>
        </a:p>
      </dgm:t>
    </dgm:pt>
    <dgm:pt modelId="{E48791B7-ECC7-469F-A1AA-C4F89BAD4CD7}" type="parTrans" cxnId="{EDF1E882-CFEE-4479-9046-0D730C81BEA3}">
      <dgm:prSet/>
      <dgm:spPr/>
      <dgm:t>
        <a:bodyPr/>
        <a:lstStyle/>
        <a:p>
          <a:endParaRPr lang="en-US"/>
        </a:p>
      </dgm:t>
    </dgm:pt>
    <dgm:pt modelId="{DE2B4F88-DD3D-4BE9-B2A5-8E47BA31251C}" type="sibTrans" cxnId="{EDF1E882-CFEE-4479-9046-0D730C81BEA3}">
      <dgm:prSet/>
      <dgm:spPr/>
      <dgm:t>
        <a:bodyPr/>
        <a:lstStyle/>
        <a:p>
          <a:endParaRPr lang="en-US"/>
        </a:p>
      </dgm:t>
    </dgm:pt>
    <dgm:pt modelId="{1077C22E-44B8-4BF9-9C9F-DAAB8B6E3D85}">
      <dgm:prSet/>
      <dgm:spPr>
        <a:solidFill>
          <a:schemeClr val="tx2">
            <a:lumMod val="20000"/>
            <a:lumOff val="80000"/>
            <a:alpha val="90000"/>
          </a:schemeClr>
        </a:solidFill>
        <a:ln>
          <a:solidFill>
            <a:schemeClr val="tx2">
              <a:lumMod val="20000"/>
              <a:lumOff val="80000"/>
              <a:alpha val="90000"/>
            </a:schemeClr>
          </a:solidFill>
        </a:ln>
      </dgm:spPr>
      <dgm:t>
        <a:bodyPr/>
        <a:lstStyle/>
        <a:p>
          <a:pPr>
            <a:spcAft>
              <a:spcPts val="1200"/>
            </a:spcAft>
          </a:pPr>
          <a:r>
            <a:rPr lang="en-US" dirty="0"/>
            <a:t>Support table modifications, alignment adjustments, and enhanced layouts</a:t>
          </a:r>
        </a:p>
      </dgm:t>
    </dgm:pt>
    <dgm:pt modelId="{7F689647-1F61-4030-9016-F66FCBD49126}" type="parTrans" cxnId="{A85512EE-F9B1-4197-9B2B-8BA3171BBEEE}">
      <dgm:prSet/>
      <dgm:spPr/>
      <dgm:t>
        <a:bodyPr/>
        <a:lstStyle/>
        <a:p>
          <a:endParaRPr lang="en-US"/>
        </a:p>
      </dgm:t>
    </dgm:pt>
    <dgm:pt modelId="{282F8E82-9A19-4AE6-97F8-44B842A6032A}" type="sibTrans" cxnId="{A85512EE-F9B1-4197-9B2B-8BA3171BBEEE}">
      <dgm:prSet/>
      <dgm:spPr/>
      <dgm:t>
        <a:bodyPr/>
        <a:lstStyle/>
        <a:p>
          <a:endParaRPr lang="en-US"/>
        </a:p>
      </dgm:t>
    </dgm:pt>
    <dgm:pt modelId="{9CA4F0C6-0B50-412A-85FF-6BE2EBF3F28C}" type="pres">
      <dgm:prSet presAssocID="{0B6CD381-BCC0-4CB2-8576-036AAF97C430}" presName="Name0" presStyleCnt="0">
        <dgm:presLayoutVars>
          <dgm:dir/>
          <dgm:animLvl val="lvl"/>
          <dgm:resizeHandles val="exact"/>
        </dgm:presLayoutVars>
      </dgm:prSet>
      <dgm:spPr/>
    </dgm:pt>
    <dgm:pt modelId="{7DA92368-C8E9-4B3E-8FB5-9E347FB8CBDC}" type="pres">
      <dgm:prSet presAssocID="{FE9A0D46-37EB-4DA0-9DC4-88DAFC4344E6}" presName="composite" presStyleCnt="0"/>
      <dgm:spPr/>
    </dgm:pt>
    <dgm:pt modelId="{5205CFA5-EE86-486B-BB30-97A614DCA251}" type="pres">
      <dgm:prSet presAssocID="{FE9A0D46-37EB-4DA0-9DC4-88DAFC4344E6}" presName="parTx" presStyleLbl="alignNode1" presStyleIdx="0" presStyleCnt="2">
        <dgm:presLayoutVars>
          <dgm:chMax val="0"/>
          <dgm:chPref val="0"/>
          <dgm:bulletEnabled val="1"/>
        </dgm:presLayoutVars>
      </dgm:prSet>
      <dgm:spPr/>
    </dgm:pt>
    <dgm:pt modelId="{56A2787C-FB6D-4629-A54E-EB593E0153C1}" type="pres">
      <dgm:prSet presAssocID="{FE9A0D46-37EB-4DA0-9DC4-88DAFC4344E6}" presName="desTx" presStyleLbl="alignAccFollowNode1" presStyleIdx="0" presStyleCnt="2">
        <dgm:presLayoutVars>
          <dgm:bulletEnabled val="1"/>
        </dgm:presLayoutVars>
      </dgm:prSet>
      <dgm:spPr/>
    </dgm:pt>
    <dgm:pt modelId="{2A099CBD-FA67-4563-86C4-8711E1F6D603}" type="pres">
      <dgm:prSet presAssocID="{F7D50FB5-06B4-4104-BEBF-EE5DA46227D9}" presName="space" presStyleCnt="0"/>
      <dgm:spPr/>
    </dgm:pt>
    <dgm:pt modelId="{B6025740-67ED-4DE2-A6B3-11120222F611}" type="pres">
      <dgm:prSet presAssocID="{8CB98933-9B6D-4C93-BAC8-530161DA7903}" presName="composite" presStyleCnt="0"/>
      <dgm:spPr/>
    </dgm:pt>
    <dgm:pt modelId="{CBA60B2C-CAB7-45FB-9E75-BB5C350DFF30}" type="pres">
      <dgm:prSet presAssocID="{8CB98933-9B6D-4C93-BAC8-530161DA7903}" presName="parTx" presStyleLbl="alignNode1" presStyleIdx="1" presStyleCnt="2">
        <dgm:presLayoutVars>
          <dgm:chMax val="0"/>
          <dgm:chPref val="0"/>
          <dgm:bulletEnabled val="1"/>
        </dgm:presLayoutVars>
      </dgm:prSet>
      <dgm:spPr/>
    </dgm:pt>
    <dgm:pt modelId="{EB67F2F8-640D-4DBB-ADFC-22F6E72F9BAB}" type="pres">
      <dgm:prSet presAssocID="{8CB98933-9B6D-4C93-BAC8-530161DA7903}" presName="desTx" presStyleLbl="alignAccFollowNode1" presStyleIdx="1" presStyleCnt="2">
        <dgm:presLayoutVars>
          <dgm:bulletEnabled val="1"/>
        </dgm:presLayoutVars>
      </dgm:prSet>
      <dgm:spPr/>
    </dgm:pt>
  </dgm:ptLst>
  <dgm:cxnLst>
    <dgm:cxn modelId="{045B7407-E2CB-483D-B0D1-9D4B84704DE8}" type="presOf" srcId="{FE9A0D46-37EB-4DA0-9DC4-88DAFC4344E6}" destId="{5205CFA5-EE86-486B-BB30-97A614DCA251}" srcOrd="0" destOrd="0" presId="urn:microsoft.com/office/officeart/2005/8/layout/hList1"/>
    <dgm:cxn modelId="{A88EF822-8061-4C57-9597-CFC235EE294A}" type="presOf" srcId="{8CB98933-9B6D-4C93-BAC8-530161DA7903}" destId="{CBA60B2C-CAB7-45FB-9E75-BB5C350DFF30}" srcOrd="0" destOrd="0" presId="urn:microsoft.com/office/officeart/2005/8/layout/hList1"/>
    <dgm:cxn modelId="{738F8B60-CD8A-4A83-8644-B304840FACBA}" srcId="{8CB98933-9B6D-4C93-BAC8-530161DA7903}" destId="{8329C1B5-4A6F-4435-A9EB-1FAB37B9D05F}" srcOrd="0" destOrd="0" parTransId="{66E419D1-57F1-4BEC-8CC2-DEF4E3E94119}" sibTransId="{F3B795B4-EA32-4537-8924-93D8F964D204}"/>
    <dgm:cxn modelId="{D5E6FF69-91D0-46DB-A647-F271A5128647}" srcId="{FE9A0D46-37EB-4DA0-9DC4-88DAFC4344E6}" destId="{CF9A83BF-85BC-4A2D-8CB0-B5DA80CAC9BB}" srcOrd="0" destOrd="0" parTransId="{77D98F24-89A7-44FB-98A6-E0E3D9ECF687}" sibTransId="{D2547784-9A03-4893-8A0E-4E50200EC7F0}"/>
    <dgm:cxn modelId="{D53B224C-7B41-4ED8-A8DA-3E431FCDBB0F}" srcId="{FE9A0D46-37EB-4DA0-9DC4-88DAFC4344E6}" destId="{BDF5C04E-CA87-4E1D-910A-6A256D9489BA}" srcOrd="2" destOrd="0" parTransId="{DF5A0FD9-B31F-4BE9-885D-D7BC5EA0A423}" sibTransId="{F2A6895D-E605-4A22-86DF-F5E51466F460}"/>
    <dgm:cxn modelId="{A1FC3C6F-F22D-4689-9AC7-B64DA725A308}" type="presOf" srcId="{8329C1B5-4A6F-4435-A9EB-1FAB37B9D05F}" destId="{EB67F2F8-640D-4DBB-ADFC-22F6E72F9BAB}" srcOrd="0" destOrd="0" presId="urn:microsoft.com/office/officeart/2005/8/layout/hList1"/>
    <dgm:cxn modelId="{B3C8FE54-AA85-425F-B7D7-D7498DE52249}" srcId="{0B6CD381-BCC0-4CB2-8576-036AAF97C430}" destId="{8CB98933-9B6D-4C93-BAC8-530161DA7903}" srcOrd="1" destOrd="0" parTransId="{F9A3E491-4F0A-4DD5-8D56-ABCF7EE9D4EF}" sibTransId="{4978E91B-FFC6-45F0-B9E1-91442D561912}"/>
    <dgm:cxn modelId="{6D3B8D81-6F1F-413A-AC6A-FDF536815CC8}" srcId="{FE9A0D46-37EB-4DA0-9DC4-88DAFC4344E6}" destId="{2BECC437-7041-4E3C-92D1-E376815E3388}" srcOrd="1" destOrd="0" parTransId="{165FE3DC-5C9D-4149-9CBF-881FEB84D14C}" sibTransId="{C9984835-FE68-4B1E-A0EB-2F4A21D68BC3}"/>
    <dgm:cxn modelId="{EDF1E882-CFEE-4479-9046-0D730C81BEA3}" srcId="{8CB98933-9B6D-4C93-BAC8-530161DA7903}" destId="{A05A92FF-F410-4195-B5DC-FE480564C573}" srcOrd="1" destOrd="0" parTransId="{E48791B7-ECC7-469F-A1AA-C4F89BAD4CD7}" sibTransId="{DE2B4F88-DD3D-4BE9-B2A5-8E47BA31251C}"/>
    <dgm:cxn modelId="{36AF0C83-DC4C-43F2-BBF3-9101411644EF}" type="presOf" srcId="{BDF5C04E-CA87-4E1D-910A-6A256D9489BA}" destId="{56A2787C-FB6D-4629-A54E-EB593E0153C1}" srcOrd="0" destOrd="2" presId="urn:microsoft.com/office/officeart/2005/8/layout/hList1"/>
    <dgm:cxn modelId="{DF9EDDD0-266F-45B0-82DF-2BA8662DF3E6}" type="presOf" srcId="{A05A92FF-F410-4195-B5DC-FE480564C573}" destId="{EB67F2F8-640D-4DBB-ADFC-22F6E72F9BAB}" srcOrd="0" destOrd="1" presId="urn:microsoft.com/office/officeart/2005/8/layout/hList1"/>
    <dgm:cxn modelId="{206D16D3-8F57-40AF-9D38-0F6EC3F63251}" type="presOf" srcId="{2BECC437-7041-4E3C-92D1-E376815E3388}" destId="{56A2787C-FB6D-4629-A54E-EB593E0153C1}" srcOrd="0" destOrd="1" presId="urn:microsoft.com/office/officeart/2005/8/layout/hList1"/>
    <dgm:cxn modelId="{780887DF-A599-4626-BFB2-7972B83C7887}" type="presOf" srcId="{0B6CD381-BCC0-4CB2-8576-036AAF97C430}" destId="{9CA4F0C6-0B50-412A-85FF-6BE2EBF3F28C}" srcOrd="0" destOrd="0" presId="urn:microsoft.com/office/officeart/2005/8/layout/hList1"/>
    <dgm:cxn modelId="{394CB8E1-8C7B-43FF-BF74-3C55B6E1B599}" srcId="{0B6CD381-BCC0-4CB2-8576-036AAF97C430}" destId="{FE9A0D46-37EB-4DA0-9DC4-88DAFC4344E6}" srcOrd="0" destOrd="0" parTransId="{F55729E2-7F17-467C-AE82-1AF24726F40E}" sibTransId="{F7D50FB5-06B4-4104-BEBF-EE5DA46227D9}"/>
    <dgm:cxn modelId="{9D87CAEB-1B9D-49C0-A3E4-A12940F83337}" type="presOf" srcId="{1077C22E-44B8-4BF9-9C9F-DAAB8B6E3D85}" destId="{EB67F2F8-640D-4DBB-ADFC-22F6E72F9BAB}" srcOrd="0" destOrd="2" presId="urn:microsoft.com/office/officeart/2005/8/layout/hList1"/>
    <dgm:cxn modelId="{A85512EE-F9B1-4197-9B2B-8BA3171BBEEE}" srcId="{8CB98933-9B6D-4C93-BAC8-530161DA7903}" destId="{1077C22E-44B8-4BF9-9C9F-DAAB8B6E3D85}" srcOrd="2" destOrd="0" parTransId="{7F689647-1F61-4030-9016-F66FCBD49126}" sibTransId="{282F8E82-9A19-4AE6-97F8-44B842A6032A}"/>
    <dgm:cxn modelId="{CF0C95F2-11C3-4BC2-9333-31001CEDA1A9}" type="presOf" srcId="{CF9A83BF-85BC-4A2D-8CB0-B5DA80CAC9BB}" destId="{56A2787C-FB6D-4629-A54E-EB593E0153C1}" srcOrd="0" destOrd="0" presId="urn:microsoft.com/office/officeart/2005/8/layout/hList1"/>
    <dgm:cxn modelId="{A7B989FE-DD82-42AC-8932-5B3C6FBEB9C1}" type="presParOf" srcId="{9CA4F0C6-0B50-412A-85FF-6BE2EBF3F28C}" destId="{7DA92368-C8E9-4B3E-8FB5-9E347FB8CBDC}" srcOrd="0" destOrd="0" presId="urn:microsoft.com/office/officeart/2005/8/layout/hList1"/>
    <dgm:cxn modelId="{E85A29EB-60A3-43F0-B05A-528FF7332EE4}" type="presParOf" srcId="{7DA92368-C8E9-4B3E-8FB5-9E347FB8CBDC}" destId="{5205CFA5-EE86-486B-BB30-97A614DCA251}" srcOrd="0" destOrd="0" presId="urn:microsoft.com/office/officeart/2005/8/layout/hList1"/>
    <dgm:cxn modelId="{80A2BE62-1E67-45E8-9F70-8E7B42170241}" type="presParOf" srcId="{7DA92368-C8E9-4B3E-8FB5-9E347FB8CBDC}" destId="{56A2787C-FB6D-4629-A54E-EB593E0153C1}" srcOrd="1" destOrd="0" presId="urn:microsoft.com/office/officeart/2005/8/layout/hList1"/>
    <dgm:cxn modelId="{3C11FCFD-D032-4AA3-BD9C-E927AE8FFB1A}" type="presParOf" srcId="{9CA4F0C6-0B50-412A-85FF-6BE2EBF3F28C}" destId="{2A099CBD-FA67-4563-86C4-8711E1F6D603}" srcOrd="1" destOrd="0" presId="urn:microsoft.com/office/officeart/2005/8/layout/hList1"/>
    <dgm:cxn modelId="{9E51601E-2942-471E-8974-0C3923CA0A1C}" type="presParOf" srcId="{9CA4F0C6-0B50-412A-85FF-6BE2EBF3F28C}" destId="{B6025740-67ED-4DE2-A6B3-11120222F611}" srcOrd="2" destOrd="0" presId="urn:microsoft.com/office/officeart/2005/8/layout/hList1"/>
    <dgm:cxn modelId="{0DBF4E92-1453-4F07-8631-6B859E283405}" type="presParOf" srcId="{B6025740-67ED-4DE2-A6B3-11120222F611}" destId="{CBA60B2C-CAB7-45FB-9E75-BB5C350DFF30}" srcOrd="0" destOrd="0" presId="urn:microsoft.com/office/officeart/2005/8/layout/hList1"/>
    <dgm:cxn modelId="{B26B330D-211F-44FA-B9A6-BF1B2E55213D}" type="presParOf" srcId="{B6025740-67ED-4DE2-A6B3-11120222F611}" destId="{EB67F2F8-640D-4DBB-ADFC-22F6E72F9BA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98D24B-3AE3-430F-9AE0-9C7C600986C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83547451-8596-4C9E-8A31-1CDD2FDF6E4B}">
      <dgm:prSet phldrT="[Text]" phldr="0"/>
      <dgm:spPr/>
      <dgm:t>
        <a:bodyPr/>
        <a:lstStyle/>
        <a:p>
          <a:r>
            <a:rPr lang="en-US" dirty="0"/>
            <a:t>Custom Fields</a:t>
          </a:r>
        </a:p>
      </dgm:t>
    </dgm:pt>
    <dgm:pt modelId="{4F11FC5F-EC5C-4BB8-AA08-05EF0B7ECB83}" type="parTrans" cxnId="{AB9F25F9-FA75-40B1-8E03-6C37BD163C48}">
      <dgm:prSet/>
      <dgm:spPr/>
      <dgm:t>
        <a:bodyPr/>
        <a:lstStyle/>
        <a:p>
          <a:endParaRPr lang="en-US"/>
        </a:p>
      </dgm:t>
    </dgm:pt>
    <dgm:pt modelId="{112468C6-9CA3-4940-864B-99FCA7B6B345}" type="sibTrans" cxnId="{AB9F25F9-FA75-40B1-8E03-6C37BD163C48}">
      <dgm:prSet/>
      <dgm:spPr/>
      <dgm:t>
        <a:bodyPr/>
        <a:lstStyle/>
        <a:p>
          <a:endParaRPr lang="en-US"/>
        </a:p>
      </dgm:t>
    </dgm:pt>
    <dgm:pt modelId="{C18D02CA-9EFD-4F09-893F-B0FB0D8A2480}">
      <dgm:prSet phldrT="[Text]" phldr="0"/>
      <dgm:spPr/>
      <dgm:t>
        <a:bodyPr/>
        <a:lstStyle/>
        <a:p>
          <a:r>
            <a:rPr lang="en-US" dirty="0"/>
            <a:t>Logos</a:t>
          </a:r>
        </a:p>
      </dgm:t>
    </dgm:pt>
    <dgm:pt modelId="{1E1198C5-514C-456D-A6A7-046C8079AEC2}" type="parTrans" cxnId="{5384223A-0DA6-4052-8C00-5EF664C4B51E}">
      <dgm:prSet/>
      <dgm:spPr/>
      <dgm:t>
        <a:bodyPr/>
        <a:lstStyle/>
        <a:p>
          <a:endParaRPr lang="en-US"/>
        </a:p>
      </dgm:t>
    </dgm:pt>
    <dgm:pt modelId="{B6959B2A-0D13-4EFB-83D6-617E8A94CBEA}" type="sibTrans" cxnId="{5384223A-0DA6-4052-8C00-5EF664C4B51E}">
      <dgm:prSet/>
      <dgm:spPr/>
      <dgm:t>
        <a:bodyPr/>
        <a:lstStyle/>
        <a:p>
          <a:endParaRPr lang="en-US"/>
        </a:p>
      </dgm:t>
    </dgm:pt>
    <dgm:pt modelId="{88A08E66-160C-494D-B49F-9AB94DC32CFE}">
      <dgm:prSet phldrT="[Text]" phldr="0"/>
      <dgm:spPr/>
      <dgm:t>
        <a:bodyPr/>
        <a:lstStyle/>
        <a:p>
          <a:r>
            <a:rPr lang="en-US" dirty="0"/>
            <a:t>Format Table Graphics</a:t>
          </a:r>
        </a:p>
      </dgm:t>
    </dgm:pt>
    <dgm:pt modelId="{73D03187-7711-4D6A-B63A-96F56270875D}" type="parTrans" cxnId="{3288DE0C-18CA-4750-9DAC-7EB759B50438}">
      <dgm:prSet/>
      <dgm:spPr/>
      <dgm:t>
        <a:bodyPr/>
        <a:lstStyle/>
        <a:p>
          <a:endParaRPr lang="en-US"/>
        </a:p>
      </dgm:t>
    </dgm:pt>
    <dgm:pt modelId="{7DDEE8E9-940A-4938-A653-FD7A6A462478}" type="sibTrans" cxnId="{3288DE0C-18CA-4750-9DAC-7EB759B50438}">
      <dgm:prSet/>
      <dgm:spPr/>
      <dgm:t>
        <a:bodyPr/>
        <a:lstStyle/>
        <a:p>
          <a:endParaRPr lang="en-US"/>
        </a:p>
      </dgm:t>
    </dgm:pt>
    <dgm:pt modelId="{C86EE92E-12AB-4ADA-8A55-A5EF0E466470}">
      <dgm:prSet phldrT="[Text]" phldr="0"/>
      <dgm:spPr/>
      <dgm:t>
        <a:bodyPr/>
        <a:lstStyle/>
        <a:p>
          <a:r>
            <a:rPr lang="en-US" dirty="0"/>
            <a:t>Outline Sections</a:t>
          </a:r>
        </a:p>
      </dgm:t>
    </dgm:pt>
    <dgm:pt modelId="{6F51EC31-866F-46E2-A3A3-1E3344486399}" type="parTrans" cxnId="{FA87CA63-AD8A-450A-960E-F51BAE30F15B}">
      <dgm:prSet/>
      <dgm:spPr/>
      <dgm:t>
        <a:bodyPr/>
        <a:lstStyle/>
        <a:p>
          <a:endParaRPr lang="en-US"/>
        </a:p>
      </dgm:t>
    </dgm:pt>
    <dgm:pt modelId="{35F2215E-3E18-4FF2-BE45-6D0BA36BFA6C}" type="sibTrans" cxnId="{FA87CA63-AD8A-450A-960E-F51BAE30F15B}">
      <dgm:prSet/>
      <dgm:spPr/>
      <dgm:t>
        <a:bodyPr/>
        <a:lstStyle/>
        <a:p>
          <a:endParaRPr lang="en-US"/>
        </a:p>
      </dgm:t>
    </dgm:pt>
    <dgm:pt modelId="{CC45FDA9-6181-4182-BEAE-BC104790B4EC}" type="pres">
      <dgm:prSet presAssocID="{1798D24B-3AE3-430F-9AE0-9C7C600986CB}" presName="diagram" presStyleCnt="0">
        <dgm:presLayoutVars>
          <dgm:dir/>
          <dgm:resizeHandles val="exact"/>
        </dgm:presLayoutVars>
      </dgm:prSet>
      <dgm:spPr/>
    </dgm:pt>
    <dgm:pt modelId="{40872BE5-C789-4875-92A3-03FFC4B69E0E}" type="pres">
      <dgm:prSet presAssocID="{83547451-8596-4C9E-8A31-1CDD2FDF6E4B}" presName="node" presStyleLbl="node1" presStyleIdx="0" presStyleCnt="4">
        <dgm:presLayoutVars>
          <dgm:bulletEnabled val="1"/>
        </dgm:presLayoutVars>
      </dgm:prSet>
      <dgm:spPr/>
    </dgm:pt>
    <dgm:pt modelId="{AA946984-0DC1-4C80-BE48-4F1F62632A86}" type="pres">
      <dgm:prSet presAssocID="{112468C6-9CA3-4940-864B-99FCA7B6B345}" presName="sibTrans" presStyleCnt="0"/>
      <dgm:spPr/>
    </dgm:pt>
    <dgm:pt modelId="{BB456736-BE99-4C2B-BE4E-83F85CDBB2BE}" type="pres">
      <dgm:prSet presAssocID="{C18D02CA-9EFD-4F09-893F-B0FB0D8A2480}" presName="node" presStyleLbl="node1" presStyleIdx="1" presStyleCnt="4">
        <dgm:presLayoutVars>
          <dgm:bulletEnabled val="1"/>
        </dgm:presLayoutVars>
      </dgm:prSet>
      <dgm:spPr/>
    </dgm:pt>
    <dgm:pt modelId="{E9DD86DF-F1C8-4CEA-B22A-F00E40E3315A}" type="pres">
      <dgm:prSet presAssocID="{B6959B2A-0D13-4EFB-83D6-617E8A94CBEA}" presName="sibTrans" presStyleCnt="0"/>
      <dgm:spPr/>
    </dgm:pt>
    <dgm:pt modelId="{88786BF3-70DA-4029-875E-6DD98BA14BA6}" type="pres">
      <dgm:prSet presAssocID="{C86EE92E-12AB-4ADA-8A55-A5EF0E466470}" presName="node" presStyleLbl="node1" presStyleIdx="2" presStyleCnt="4">
        <dgm:presLayoutVars>
          <dgm:bulletEnabled val="1"/>
        </dgm:presLayoutVars>
      </dgm:prSet>
      <dgm:spPr/>
    </dgm:pt>
    <dgm:pt modelId="{8DAD8816-94B3-4413-8BE7-9327EE50ABAC}" type="pres">
      <dgm:prSet presAssocID="{35F2215E-3E18-4FF2-BE45-6D0BA36BFA6C}" presName="sibTrans" presStyleCnt="0"/>
      <dgm:spPr/>
    </dgm:pt>
    <dgm:pt modelId="{77147921-B77A-448A-A5FC-0845EEC6CB10}" type="pres">
      <dgm:prSet presAssocID="{88A08E66-160C-494D-B49F-9AB94DC32CFE}" presName="node" presStyleLbl="node1" presStyleIdx="3" presStyleCnt="4">
        <dgm:presLayoutVars>
          <dgm:bulletEnabled val="1"/>
        </dgm:presLayoutVars>
      </dgm:prSet>
      <dgm:spPr/>
    </dgm:pt>
  </dgm:ptLst>
  <dgm:cxnLst>
    <dgm:cxn modelId="{3288DE0C-18CA-4750-9DAC-7EB759B50438}" srcId="{1798D24B-3AE3-430F-9AE0-9C7C600986CB}" destId="{88A08E66-160C-494D-B49F-9AB94DC32CFE}" srcOrd="3" destOrd="0" parTransId="{73D03187-7711-4D6A-B63A-96F56270875D}" sibTransId="{7DDEE8E9-940A-4938-A653-FD7A6A462478}"/>
    <dgm:cxn modelId="{5384223A-0DA6-4052-8C00-5EF664C4B51E}" srcId="{1798D24B-3AE3-430F-9AE0-9C7C600986CB}" destId="{C18D02CA-9EFD-4F09-893F-B0FB0D8A2480}" srcOrd="1" destOrd="0" parTransId="{1E1198C5-514C-456D-A6A7-046C8079AEC2}" sibTransId="{B6959B2A-0D13-4EFB-83D6-617E8A94CBEA}"/>
    <dgm:cxn modelId="{0AD3AB5C-E0B2-454F-BCAF-2FB2BC800121}" type="presOf" srcId="{C18D02CA-9EFD-4F09-893F-B0FB0D8A2480}" destId="{BB456736-BE99-4C2B-BE4E-83F85CDBB2BE}" srcOrd="0" destOrd="0" presId="urn:microsoft.com/office/officeart/2005/8/layout/default"/>
    <dgm:cxn modelId="{FA87CA63-AD8A-450A-960E-F51BAE30F15B}" srcId="{1798D24B-3AE3-430F-9AE0-9C7C600986CB}" destId="{C86EE92E-12AB-4ADA-8A55-A5EF0E466470}" srcOrd="2" destOrd="0" parTransId="{6F51EC31-866F-46E2-A3A3-1E3344486399}" sibTransId="{35F2215E-3E18-4FF2-BE45-6D0BA36BFA6C}"/>
    <dgm:cxn modelId="{162EF3A5-9E6D-4162-9E2D-F4F76407A9CE}" type="presOf" srcId="{83547451-8596-4C9E-8A31-1CDD2FDF6E4B}" destId="{40872BE5-C789-4875-92A3-03FFC4B69E0E}" srcOrd="0" destOrd="0" presId="urn:microsoft.com/office/officeart/2005/8/layout/default"/>
    <dgm:cxn modelId="{865C79BA-06F1-45A9-950B-018D068428B4}" type="presOf" srcId="{C86EE92E-12AB-4ADA-8A55-A5EF0E466470}" destId="{88786BF3-70DA-4029-875E-6DD98BA14BA6}" srcOrd="0" destOrd="0" presId="urn:microsoft.com/office/officeart/2005/8/layout/default"/>
    <dgm:cxn modelId="{12F967D9-8A6A-49B9-9C31-D80BC73CDB1C}" type="presOf" srcId="{88A08E66-160C-494D-B49F-9AB94DC32CFE}" destId="{77147921-B77A-448A-A5FC-0845EEC6CB10}" srcOrd="0" destOrd="0" presId="urn:microsoft.com/office/officeart/2005/8/layout/default"/>
    <dgm:cxn modelId="{BB1E5FE7-6074-4BF6-9342-5FD0EE6165F5}" type="presOf" srcId="{1798D24B-3AE3-430F-9AE0-9C7C600986CB}" destId="{CC45FDA9-6181-4182-BEAE-BC104790B4EC}" srcOrd="0" destOrd="0" presId="urn:microsoft.com/office/officeart/2005/8/layout/default"/>
    <dgm:cxn modelId="{AB9F25F9-FA75-40B1-8E03-6C37BD163C48}" srcId="{1798D24B-3AE3-430F-9AE0-9C7C600986CB}" destId="{83547451-8596-4C9E-8A31-1CDD2FDF6E4B}" srcOrd="0" destOrd="0" parTransId="{4F11FC5F-EC5C-4BB8-AA08-05EF0B7ECB83}" sibTransId="{112468C6-9CA3-4940-864B-99FCA7B6B345}"/>
    <dgm:cxn modelId="{A9D8BB9F-474E-4840-A8EA-69600B8FB41B}" type="presParOf" srcId="{CC45FDA9-6181-4182-BEAE-BC104790B4EC}" destId="{40872BE5-C789-4875-92A3-03FFC4B69E0E}" srcOrd="0" destOrd="0" presId="urn:microsoft.com/office/officeart/2005/8/layout/default"/>
    <dgm:cxn modelId="{B57A9486-340D-4384-8585-A4779607A169}" type="presParOf" srcId="{CC45FDA9-6181-4182-BEAE-BC104790B4EC}" destId="{AA946984-0DC1-4C80-BE48-4F1F62632A86}" srcOrd="1" destOrd="0" presId="urn:microsoft.com/office/officeart/2005/8/layout/default"/>
    <dgm:cxn modelId="{02C66D50-364F-4BF6-81F1-8D332F0A703D}" type="presParOf" srcId="{CC45FDA9-6181-4182-BEAE-BC104790B4EC}" destId="{BB456736-BE99-4C2B-BE4E-83F85CDBB2BE}" srcOrd="2" destOrd="0" presId="urn:microsoft.com/office/officeart/2005/8/layout/default"/>
    <dgm:cxn modelId="{30084423-D73B-405D-9484-1E2BDE4D2570}" type="presParOf" srcId="{CC45FDA9-6181-4182-BEAE-BC104790B4EC}" destId="{E9DD86DF-F1C8-4CEA-B22A-F00E40E3315A}" srcOrd="3" destOrd="0" presId="urn:microsoft.com/office/officeart/2005/8/layout/default"/>
    <dgm:cxn modelId="{7647D751-6C93-4674-AC5E-74B414005594}" type="presParOf" srcId="{CC45FDA9-6181-4182-BEAE-BC104790B4EC}" destId="{88786BF3-70DA-4029-875E-6DD98BA14BA6}" srcOrd="4" destOrd="0" presId="urn:microsoft.com/office/officeart/2005/8/layout/default"/>
    <dgm:cxn modelId="{9AD56B0D-8856-4BB9-A638-BCFBC34C5474}" type="presParOf" srcId="{CC45FDA9-6181-4182-BEAE-BC104790B4EC}" destId="{8DAD8816-94B3-4413-8BE7-9327EE50ABAC}" srcOrd="5" destOrd="0" presId="urn:microsoft.com/office/officeart/2005/8/layout/default"/>
    <dgm:cxn modelId="{FEB3753B-FF66-4952-9686-8C3B14A8E93E}" type="presParOf" srcId="{CC45FDA9-6181-4182-BEAE-BC104790B4EC}" destId="{77147921-B77A-448A-A5FC-0845EEC6CB1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983DB-20A4-443E-92FA-3E924F5CDFC3}"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008CC6D6-245A-49AF-A420-05EDD1DB9158}">
      <dgm:prSet phldrT="[Text]"/>
      <dgm:spPr/>
      <dgm:t>
        <a:bodyPr/>
        <a:lstStyle/>
        <a:p>
          <a:r>
            <a:rPr lang="en-US" dirty="0"/>
            <a:t>Enable Developer Tab</a:t>
          </a:r>
        </a:p>
      </dgm:t>
    </dgm:pt>
    <dgm:pt modelId="{C094F9C9-5DF9-450C-9754-D8DB2F130678}" type="parTrans" cxnId="{608F0CF1-9F6F-49FC-A821-0AABB0AB61F2}">
      <dgm:prSet/>
      <dgm:spPr/>
      <dgm:t>
        <a:bodyPr/>
        <a:lstStyle/>
        <a:p>
          <a:endParaRPr lang="en-US"/>
        </a:p>
      </dgm:t>
    </dgm:pt>
    <dgm:pt modelId="{B9037077-F69E-4E76-9917-16F84AFF7485}" type="sibTrans" cxnId="{608F0CF1-9F6F-49FC-A821-0AABB0AB61F2}">
      <dgm:prSet/>
      <dgm:spPr/>
      <dgm:t>
        <a:bodyPr/>
        <a:lstStyle/>
        <a:p>
          <a:endParaRPr lang="en-US"/>
        </a:p>
      </dgm:t>
    </dgm:pt>
    <dgm:pt modelId="{340E9AE0-C358-4290-82FE-314FC619DDA0}">
      <dgm:prSet/>
      <dgm:spPr/>
      <dgm:t>
        <a:bodyPr/>
        <a:lstStyle/>
        <a:p>
          <a:pPr>
            <a:buNone/>
          </a:pPr>
          <a:r>
            <a:rPr lang="en-US" dirty="0"/>
            <a:t> Provides access to XML Mapping Pane for field management</a:t>
          </a:r>
        </a:p>
      </dgm:t>
    </dgm:pt>
    <dgm:pt modelId="{BD4E996B-55B9-4B29-A131-D16C1142D160}" type="parTrans" cxnId="{955FD066-B9BA-453B-9CDA-3D10ECA6B3EF}">
      <dgm:prSet/>
      <dgm:spPr/>
      <dgm:t>
        <a:bodyPr/>
        <a:lstStyle/>
        <a:p>
          <a:endParaRPr lang="en-US"/>
        </a:p>
      </dgm:t>
    </dgm:pt>
    <dgm:pt modelId="{23B0FF07-C75B-4955-B231-B73A1E003A0C}" type="sibTrans" cxnId="{955FD066-B9BA-453B-9CDA-3D10ECA6B3EF}">
      <dgm:prSet/>
      <dgm:spPr/>
      <dgm:t>
        <a:bodyPr/>
        <a:lstStyle/>
        <a:p>
          <a:endParaRPr lang="en-US"/>
        </a:p>
      </dgm:t>
    </dgm:pt>
    <dgm:pt modelId="{10ED08EA-6FA2-437A-B3CF-8D79CA9061A4}">
      <dgm:prSet/>
      <dgm:spPr/>
      <dgm:t>
        <a:bodyPr/>
        <a:lstStyle/>
        <a:p>
          <a:r>
            <a:rPr lang="en-US" dirty="0"/>
            <a:t>Save as Word Template (.docx)</a:t>
          </a:r>
        </a:p>
      </dgm:t>
    </dgm:pt>
    <dgm:pt modelId="{D0A698DE-2BAF-4DC6-A12A-13C29A8CFFBB}" type="parTrans" cxnId="{282417F4-3A0A-4C9D-BF69-8686AECB0778}">
      <dgm:prSet/>
      <dgm:spPr/>
      <dgm:t>
        <a:bodyPr/>
        <a:lstStyle/>
        <a:p>
          <a:endParaRPr lang="en-US"/>
        </a:p>
      </dgm:t>
    </dgm:pt>
    <dgm:pt modelId="{E3A774C8-0F5F-4D44-BF87-332CBAD342D6}" type="sibTrans" cxnId="{282417F4-3A0A-4C9D-BF69-8686AECB0778}">
      <dgm:prSet/>
      <dgm:spPr/>
      <dgm:t>
        <a:bodyPr/>
        <a:lstStyle/>
        <a:p>
          <a:endParaRPr lang="en-US"/>
        </a:p>
      </dgm:t>
    </dgm:pt>
    <dgm:pt modelId="{29448547-9AAA-4DE0-962D-2FFFFBB3C6E5}">
      <dgm:prSet/>
      <dgm:spPr/>
      <dgm:t>
        <a:bodyPr/>
        <a:lstStyle/>
        <a:p>
          <a:pPr>
            <a:buNone/>
          </a:pPr>
          <a:r>
            <a:rPr lang="en-US" dirty="0"/>
            <a:t> Use correct file format before deploying back to GP</a:t>
          </a:r>
        </a:p>
      </dgm:t>
    </dgm:pt>
    <dgm:pt modelId="{E27925DF-8DEF-44AB-B56B-402EE64E1C93}" type="parTrans" cxnId="{C7A412F7-0F71-4963-BE09-EEFECF3487FE}">
      <dgm:prSet/>
      <dgm:spPr/>
      <dgm:t>
        <a:bodyPr/>
        <a:lstStyle/>
        <a:p>
          <a:endParaRPr lang="en-US"/>
        </a:p>
      </dgm:t>
    </dgm:pt>
    <dgm:pt modelId="{92CF7196-A7AC-4ADF-B6C2-029D2E3B203C}" type="sibTrans" cxnId="{C7A412F7-0F71-4963-BE09-EEFECF3487FE}">
      <dgm:prSet/>
      <dgm:spPr/>
      <dgm:t>
        <a:bodyPr/>
        <a:lstStyle/>
        <a:p>
          <a:endParaRPr lang="en-US"/>
        </a:p>
      </dgm:t>
    </dgm:pt>
    <dgm:pt modelId="{B38070F1-4DA8-4DB6-A6D3-563BD65C794F}">
      <dgm:prSet/>
      <dgm:spPr/>
      <dgm:t>
        <a:bodyPr/>
        <a:lstStyle/>
        <a:p>
          <a:r>
            <a:rPr lang="en-US" dirty="0"/>
            <a:t>Turn On Gridlines</a:t>
          </a:r>
        </a:p>
      </dgm:t>
    </dgm:pt>
    <dgm:pt modelId="{BD12EAC6-928E-4ED1-9AF8-45EEAC437569}" type="parTrans" cxnId="{0AD02672-2AA3-4C57-83DB-5C5408AE597C}">
      <dgm:prSet/>
      <dgm:spPr/>
      <dgm:t>
        <a:bodyPr/>
        <a:lstStyle/>
        <a:p>
          <a:endParaRPr lang="en-US"/>
        </a:p>
      </dgm:t>
    </dgm:pt>
    <dgm:pt modelId="{6C1BF6A0-E3F3-4911-8797-1CC76FA25651}" type="sibTrans" cxnId="{0AD02672-2AA3-4C57-83DB-5C5408AE597C}">
      <dgm:prSet/>
      <dgm:spPr/>
      <dgm:t>
        <a:bodyPr/>
        <a:lstStyle/>
        <a:p>
          <a:endParaRPr lang="en-US"/>
        </a:p>
      </dgm:t>
    </dgm:pt>
    <dgm:pt modelId="{E416D68C-5BEF-4246-9359-D07C9949A97F}">
      <dgm:prSet/>
      <dgm:spPr/>
      <dgm:t>
        <a:bodyPr/>
        <a:lstStyle/>
        <a:p>
          <a:pPr>
            <a:buNone/>
          </a:pPr>
          <a:r>
            <a:rPr lang="en-US" dirty="0"/>
            <a:t> Align tables, fields, and objects more precisely</a:t>
          </a:r>
        </a:p>
      </dgm:t>
    </dgm:pt>
    <dgm:pt modelId="{6D3C2192-9F4F-4710-AD5B-85A2752D8FE0}" type="parTrans" cxnId="{D1DE0CD0-BFA5-45DB-BBBA-39E9668FA21D}">
      <dgm:prSet/>
      <dgm:spPr/>
      <dgm:t>
        <a:bodyPr/>
        <a:lstStyle/>
        <a:p>
          <a:endParaRPr lang="en-US"/>
        </a:p>
      </dgm:t>
    </dgm:pt>
    <dgm:pt modelId="{25965DC4-4D53-437B-AB2B-439C395F3AFA}" type="sibTrans" cxnId="{D1DE0CD0-BFA5-45DB-BBBA-39E9668FA21D}">
      <dgm:prSet/>
      <dgm:spPr/>
      <dgm:t>
        <a:bodyPr/>
        <a:lstStyle/>
        <a:p>
          <a:endParaRPr lang="en-US"/>
        </a:p>
      </dgm:t>
    </dgm:pt>
    <dgm:pt modelId="{94E277C8-DEEF-48B4-B160-29487CC4A223}">
      <dgm:prSet/>
      <dgm:spPr/>
      <dgm:t>
        <a:bodyPr/>
        <a:lstStyle/>
        <a:p>
          <a:r>
            <a:rPr lang="en-US" dirty="0"/>
            <a:t>Turn On Paragraph/Formatting Marks</a:t>
          </a:r>
        </a:p>
      </dgm:t>
    </dgm:pt>
    <dgm:pt modelId="{70400DBA-DBDC-45C4-AE4F-729C74D08269}" type="parTrans" cxnId="{4DA67210-30A7-43E0-9435-C972D2182BB2}">
      <dgm:prSet/>
      <dgm:spPr/>
      <dgm:t>
        <a:bodyPr/>
        <a:lstStyle/>
        <a:p>
          <a:endParaRPr lang="en-US"/>
        </a:p>
      </dgm:t>
    </dgm:pt>
    <dgm:pt modelId="{36AC9718-8350-4955-98F3-6E8DA9DF09DE}" type="sibTrans" cxnId="{4DA67210-30A7-43E0-9435-C972D2182BB2}">
      <dgm:prSet/>
      <dgm:spPr/>
      <dgm:t>
        <a:bodyPr/>
        <a:lstStyle/>
        <a:p>
          <a:endParaRPr lang="en-US"/>
        </a:p>
      </dgm:t>
    </dgm:pt>
    <dgm:pt modelId="{EC222DF5-F179-42D6-9367-30E84D008933}">
      <dgm:prSet/>
      <dgm:spPr/>
      <dgm:t>
        <a:bodyPr/>
        <a:lstStyle/>
        <a:p>
          <a:pPr>
            <a:buNone/>
          </a:pPr>
          <a:r>
            <a:rPr lang="en-US" dirty="0"/>
            <a:t> Helps identify hidden formatting issues</a:t>
          </a:r>
        </a:p>
      </dgm:t>
    </dgm:pt>
    <dgm:pt modelId="{E84FD075-FEE2-427E-AEAD-B4E733BC3E35}" type="parTrans" cxnId="{782B1297-3090-479A-A158-E98814B2EDBA}">
      <dgm:prSet/>
      <dgm:spPr/>
      <dgm:t>
        <a:bodyPr/>
        <a:lstStyle/>
        <a:p>
          <a:endParaRPr lang="en-US"/>
        </a:p>
      </dgm:t>
    </dgm:pt>
    <dgm:pt modelId="{478F1A65-CD04-4738-9391-9D03F7545D49}" type="sibTrans" cxnId="{782B1297-3090-479A-A158-E98814B2EDBA}">
      <dgm:prSet/>
      <dgm:spPr/>
      <dgm:t>
        <a:bodyPr/>
        <a:lstStyle/>
        <a:p>
          <a:endParaRPr lang="en-US"/>
        </a:p>
      </dgm:t>
    </dgm:pt>
    <dgm:pt modelId="{F878BFA7-1285-46C8-8D6F-FBA1A2C3C99C}">
      <dgm:prSet/>
      <dgm:spPr/>
      <dgm:t>
        <a:bodyPr/>
        <a:lstStyle/>
        <a:p>
          <a:r>
            <a:rPr lang="en-US" dirty="0"/>
            <a:t>Use the XML Mapping Pane</a:t>
          </a:r>
        </a:p>
      </dgm:t>
    </dgm:pt>
    <dgm:pt modelId="{CD1F1DEE-4B95-4540-AF8E-5BC0FC41ED90}" type="parTrans" cxnId="{8DD6243F-BF7C-4F2B-8096-937542EFB64B}">
      <dgm:prSet/>
      <dgm:spPr/>
      <dgm:t>
        <a:bodyPr/>
        <a:lstStyle/>
        <a:p>
          <a:endParaRPr lang="en-US"/>
        </a:p>
      </dgm:t>
    </dgm:pt>
    <dgm:pt modelId="{D9235E2F-CE5E-473A-B4EB-BE20CFFB3D4B}" type="sibTrans" cxnId="{8DD6243F-BF7C-4F2B-8096-937542EFB64B}">
      <dgm:prSet/>
      <dgm:spPr/>
      <dgm:t>
        <a:bodyPr/>
        <a:lstStyle/>
        <a:p>
          <a:endParaRPr lang="en-US"/>
        </a:p>
      </dgm:t>
    </dgm:pt>
    <dgm:pt modelId="{068D1702-9E7A-46E2-85A9-AEFFE9D5A473}">
      <dgm:prSet/>
      <dgm:spPr/>
      <dgm:t>
        <a:bodyPr/>
        <a:lstStyle/>
        <a:p>
          <a:pPr>
            <a:buFontTx/>
            <a:buNone/>
          </a:pPr>
          <a:r>
            <a:rPr lang="en-US" dirty="0"/>
            <a:t> Map Dynamics GP fields directly into Word templates</a:t>
          </a:r>
        </a:p>
      </dgm:t>
    </dgm:pt>
    <dgm:pt modelId="{61672A9F-8DC0-4F8B-8D1C-1D4E9DB91B4F}" type="parTrans" cxnId="{13409007-1B7D-4A19-BAA9-40E42507BCAB}">
      <dgm:prSet/>
      <dgm:spPr/>
      <dgm:t>
        <a:bodyPr/>
        <a:lstStyle/>
        <a:p>
          <a:endParaRPr lang="en-US"/>
        </a:p>
      </dgm:t>
    </dgm:pt>
    <dgm:pt modelId="{6E523AEF-1A8A-45EC-9FC5-8910B4D47AD5}" type="sibTrans" cxnId="{13409007-1B7D-4A19-BAA9-40E42507BCAB}">
      <dgm:prSet/>
      <dgm:spPr/>
      <dgm:t>
        <a:bodyPr/>
        <a:lstStyle/>
        <a:p>
          <a:endParaRPr lang="en-US"/>
        </a:p>
      </dgm:t>
    </dgm:pt>
    <dgm:pt modelId="{CF5581FD-BD21-41CF-857B-3952500AD205}" type="pres">
      <dgm:prSet presAssocID="{5A3983DB-20A4-443E-92FA-3E924F5CDFC3}" presName="Name0" presStyleCnt="0">
        <dgm:presLayoutVars>
          <dgm:dir/>
          <dgm:animLvl val="lvl"/>
          <dgm:resizeHandles val="exact"/>
        </dgm:presLayoutVars>
      </dgm:prSet>
      <dgm:spPr/>
    </dgm:pt>
    <dgm:pt modelId="{62C0F9DC-A44C-401D-B330-8313707B4842}" type="pres">
      <dgm:prSet presAssocID="{008CC6D6-245A-49AF-A420-05EDD1DB9158}" presName="linNode" presStyleCnt="0"/>
      <dgm:spPr/>
    </dgm:pt>
    <dgm:pt modelId="{90722489-8DB6-49E1-BA90-BE01ED356861}" type="pres">
      <dgm:prSet presAssocID="{008CC6D6-245A-49AF-A420-05EDD1DB9158}" presName="parentText" presStyleLbl="node1" presStyleIdx="0" presStyleCnt="5">
        <dgm:presLayoutVars>
          <dgm:chMax val="1"/>
          <dgm:bulletEnabled val="1"/>
        </dgm:presLayoutVars>
      </dgm:prSet>
      <dgm:spPr/>
    </dgm:pt>
    <dgm:pt modelId="{D7F77894-1271-4885-8FE2-7F0B63055A00}" type="pres">
      <dgm:prSet presAssocID="{008CC6D6-245A-49AF-A420-05EDD1DB9158}" presName="descendantText" presStyleLbl="alignAccFollowNode1" presStyleIdx="0" presStyleCnt="5">
        <dgm:presLayoutVars>
          <dgm:bulletEnabled val="1"/>
        </dgm:presLayoutVars>
      </dgm:prSet>
      <dgm:spPr/>
    </dgm:pt>
    <dgm:pt modelId="{C373A6DE-AFCB-49B1-A5B0-B6EFC39988C5}" type="pres">
      <dgm:prSet presAssocID="{B9037077-F69E-4E76-9917-16F84AFF7485}" presName="sp" presStyleCnt="0"/>
      <dgm:spPr/>
    </dgm:pt>
    <dgm:pt modelId="{DC2E5FBD-92BA-4ACA-AEF2-123DD3D3B28A}" type="pres">
      <dgm:prSet presAssocID="{F878BFA7-1285-46C8-8D6F-FBA1A2C3C99C}" presName="linNode" presStyleCnt="0"/>
      <dgm:spPr/>
    </dgm:pt>
    <dgm:pt modelId="{B5C699A9-DFF4-4284-B4D3-18C93C46E88D}" type="pres">
      <dgm:prSet presAssocID="{F878BFA7-1285-46C8-8D6F-FBA1A2C3C99C}" presName="parentText" presStyleLbl="node1" presStyleIdx="1" presStyleCnt="5">
        <dgm:presLayoutVars>
          <dgm:chMax val="1"/>
          <dgm:bulletEnabled val="1"/>
        </dgm:presLayoutVars>
      </dgm:prSet>
      <dgm:spPr/>
    </dgm:pt>
    <dgm:pt modelId="{02ABF790-BA8D-4ED0-B5AC-7E818436890F}" type="pres">
      <dgm:prSet presAssocID="{F878BFA7-1285-46C8-8D6F-FBA1A2C3C99C}" presName="descendantText" presStyleLbl="alignAccFollowNode1" presStyleIdx="1" presStyleCnt="5">
        <dgm:presLayoutVars>
          <dgm:bulletEnabled val="1"/>
        </dgm:presLayoutVars>
      </dgm:prSet>
      <dgm:spPr/>
    </dgm:pt>
    <dgm:pt modelId="{18AAA2C9-453B-4607-858F-DA8FCCEB1781}" type="pres">
      <dgm:prSet presAssocID="{D9235E2F-CE5E-473A-B4EB-BE20CFFB3D4B}" presName="sp" presStyleCnt="0"/>
      <dgm:spPr/>
    </dgm:pt>
    <dgm:pt modelId="{0FC4B0DA-C794-4FFA-8F7A-C38CD5DAB84E}" type="pres">
      <dgm:prSet presAssocID="{B38070F1-4DA8-4DB6-A6D3-563BD65C794F}" presName="linNode" presStyleCnt="0"/>
      <dgm:spPr/>
    </dgm:pt>
    <dgm:pt modelId="{A1E736FC-8798-4DEA-98AA-4A504D310DD6}" type="pres">
      <dgm:prSet presAssocID="{B38070F1-4DA8-4DB6-A6D3-563BD65C794F}" presName="parentText" presStyleLbl="node1" presStyleIdx="2" presStyleCnt="5">
        <dgm:presLayoutVars>
          <dgm:chMax val="1"/>
          <dgm:bulletEnabled val="1"/>
        </dgm:presLayoutVars>
      </dgm:prSet>
      <dgm:spPr/>
    </dgm:pt>
    <dgm:pt modelId="{C0F5EF89-8F34-4C69-8A65-E9326A18BB1D}" type="pres">
      <dgm:prSet presAssocID="{B38070F1-4DA8-4DB6-A6D3-563BD65C794F}" presName="descendantText" presStyleLbl="alignAccFollowNode1" presStyleIdx="2" presStyleCnt="5">
        <dgm:presLayoutVars>
          <dgm:bulletEnabled val="1"/>
        </dgm:presLayoutVars>
      </dgm:prSet>
      <dgm:spPr/>
    </dgm:pt>
    <dgm:pt modelId="{C872D2E9-DDA1-49F8-A6D8-55A65B1AC328}" type="pres">
      <dgm:prSet presAssocID="{6C1BF6A0-E3F3-4911-8797-1CC76FA25651}" presName="sp" presStyleCnt="0"/>
      <dgm:spPr/>
    </dgm:pt>
    <dgm:pt modelId="{1CE85C2E-1781-481D-B01E-ECB37EE48DB6}" type="pres">
      <dgm:prSet presAssocID="{94E277C8-DEEF-48B4-B160-29487CC4A223}" presName="linNode" presStyleCnt="0"/>
      <dgm:spPr/>
    </dgm:pt>
    <dgm:pt modelId="{B1D9C3A7-7786-4AAD-8206-ABD838B62252}" type="pres">
      <dgm:prSet presAssocID="{94E277C8-DEEF-48B4-B160-29487CC4A223}" presName="parentText" presStyleLbl="node1" presStyleIdx="3" presStyleCnt="5">
        <dgm:presLayoutVars>
          <dgm:chMax val="1"/>
          <dgm:bulletEnabled val="1"/>
        </dgm:presLayoutVars>
      </dgm:prSet>
      <dgm:spPr/>
    </dgm:pt>
    <dgm:pt modelId="{4152F802-6A1E-4B2B-A01A-9DC25931C25B}" type="pres">
      <dgm:prSet presAssocID="{94E277C8-DEEF-48B4-B160-29487CC4A223}" presName="descendantText" presStyleLbl="alignAccFollowNode1" presStyleIdx="3" presStyleCnt="5">
        <dgm:presLayoutVars>
          <dgm:bulletEnabled val="1"/>
        </dgm:presLayoutVars>
      </dgm:prSet>
      <dgm:spPr/>
    </dgm:pt>
    <dgm:pt modelId="{EEA6C7F4-43FB-413D-B97D-69091A0BCBE5}" type="pres">
      <dgm:prSet presAssocID="{36AC9718-8350-4955-98F3-6E8DA9DF09DE}" presName="sp" presStyleCnt="0"/>
      <dgm:spPr/>
    </dgm:pt>
    <dgm:pt modelId="{D1A23764-7003-42CF-89B0-8C17BEA69B29}" type="pres">
      <dgm:prSet presAssocID="{10ED08EA-6FA2-437A-B3CF-8D79CA9061A4}" presName="linNode" presStyleCnt="0"/>
      <dgm:spPr/>
    </dgm:pt>
    <dgm:pt modelId="{11439522-6087-41A4-924F-02AAD1EE7CD0}" type="pres">
      <dgm:prSet presAssocID="{10ED08EA-6FA2-437A-B3CF-8D79CA9061A4}" presName="parentText" presStyleLbl="node1" presStyleIdx="4" presStyleCnt="5">
        <dgm:presLayoutVars>
          <dgm:chMax val="1"/>
          <dgm:bulletEnabled val="1"/>
        </dgm:presLayoutVars>
      </dgm:prSet>
      <dgm:spPr/>
    </dgm:pt>
    <dgm:pt modelId="{DB86698F-70E9-4892-BADB-1EF83844CDB3}" type="pres">
      <dgm:prSet presAssocID="{10ED08EA-6FA2-437A-B3CF-8D79CA9061A4}" presName="descendantText" presStyleLbl="alignAccFollowNode1" presStyleIdx="4" presStyleCnt="5">
        <dgm:presLayoutVars>
          <dgm:bulletEnabled val="1"/>
        </dgm:presLayoutVars>
      </dgm:prSet>
      <dgm:spPr/>
    </dgm:pt>
  </dgm:ptLst>
  <dgm:cxnLst>
    <dgm:cxn modelId="{13409007-1B7D-4A19-BAA9-40E42507BCAB}" srcId="{F878BFA7-1285-46C8-8D6F-FBA1A2C3C99C}" destId="{068D1702-9E7A-46E2-85A9-AEFFE9D5A473}" srcOrd="0" destOrd="0" parTransId="{61672A9F-8DC0-4F8B-8D1C-1D4E9DB91B4F}" sibTransId="{6E523AEF-1A8A-45EC-9FC5-8910B4D47AD5}"/>
    <dgm:cxn modelId="{4DA67210-30A7-43E0-9435-C972D2182BB2}" srcId="{5A3983DB-20A4-443E-92FA-3E924F5CDFC3}" destId="{94E277C8-DEEF-48B4-B160-29487CC4A223}" srcOrd="3" destOrd="0" parTransId="{70400DBA-DBDC-45C4-AE4F-729C74D08269}" sibTransId="{36AC9718-8350-4955-98F3-6E8DA9DF09DE}"/>
    <dgm:cxn modelId="{8DD6243F-BF7C-4F2B-8096-937542EFB64B}" srcId="{5A3983DB-20A4-443E-92FA-3E924F5CDFC3}" destId="{F878BFA7-1285-46C8-8D6F-FBA1A2C3C99C}" srcOrd="1" destOrd="0" parTransId="{CD1F1DEE-4B95-4540-AF8E-5BC0FC41ED90}" sibTransId="{D9235E2F-CE5E-473A-B4EB-BE20CFFB3D4B}"/>
    <dgm:cxn modelId="{55448641-DE39-4BAB-A4CB-87EEA3B0C79B}" type="presOf" srcId="{10ED08EA-6FA2-437A-B3CF-8D79CA9061A4}" destId="{11439522-6087-41A4-924F-02AAD1EE7CD0}" srcOrd="0" destOrd="0" presId="urn:microsoft.com/office/officeart/2005/8/layout/vList5"/>
    <dgm:cxn modelId="{955FD066-B9BA-453B-9CDA-3D10ECA6B3EF}" srcId="{008CC6D6-245A-49AF-A420-05EDD1DB9158}" destId="{340E9AE0-C358-4290-82FE-314FC619DDA0}" srcOrd="0" destOrd="0" parTransId="{BD4E996B-55B9-4B29-A131-D16C1142D160}" sibTransId="{23B0FF07-C75B-4955-B231-B73A1E003A0C}"/>
    <dgm:cxn modelId="{D0497670-95B3-4D5D-BFBC-6DDA64839CAB}" type="presOf" srcId="{F878BFA7-1285-46C8-8D6F-FBA1A2C3C99C}" destId="{B5C699A9-DFF4-4284-B4D3-18C93C46E88D}" srcOrd="0" destOrd="0" presId="urn:microsoft.com/office/officeart/2005/8/layout/vList5"/>
    <dgm:cxn modelId="{0AD02672-2AA3-4C57-83DB-5C5408AE597C}" srcId="{5A3983DB-20A4-443E-92FA-3E924F5CDFC3}" destId="{B38070F1-4DA8-4DB6-A6D3-563BD65C794F}" srcOrd="2" destOrd="0" parTransId="{BD12EAC6-928E-4ED1-9AF8-45EEAC437569}" sibTransId="{6C1BF6A0-E3F3-4911-8797-1CC76FA25651}"/>
    <dgm:cxn modelId="{782B1297-3090-479A-A158-E98814B2EDBA}" srcId="{94E277C8-DEEF-48B4-B160-29487CC4A223}" destId="{EC222DF5-F179-42D6-9367-30E84D008933}" srcOrd="0" destOrd="0" parTransId="{E84FD075-FEE2-427E-AEAD-B4E733BC3E35}" sibTransId="{478F1A65-CD04-4738-9391-9D03F7545D49}"/>
    <dgm:cxn modelId="{1E348A9E-D663-4893-BB87-43D118A15C9B}" type="presOf" srcId="{94E277C8-DEEF-48B4-B160-29487CC4A223}" destId="{B1D9C3A7-7786-4AAD-8206-ABD838B62252}" srcOrd="0" destOrd="0" presId="urn:microsoft.com/office/officeart/2005/8/layout/vList5"/>
    <dgm:cxn modelId="{ED9D5CA3-96FA-4DC4-AB25-3B8EE6754720}" type="presOf" srcId="{340E9AE0-C358-4290-82FE-314FC619DDA0}" destId="{D7F77894-1271-4885-8FE2-7F0B63055A00}" srcOrd="0" destOrd="0" presId="urn:microsoft.com/office/officeart/2005/8/layout/vList5"/>
    <dgm:cxn modelId="{F0CB57C3-239E-4DF9-A6D1-7466F8D394E0}" type="presOf" srcId="{E416D68C-5BEF-4246-9359-D07C9949A97F}" destId="{C0F5EF89-8F34-4C69-8A65-E9326A18BB1D}" srcOrd="0" destOrd="0" presId="urn:microsoft.com/office/officeart/2005/8/layout/vList5"/>
    <dgm:cxn modelId="{F8E991CC-14AF-4FCC-A35E-2FEC0A5415F6}" type="presOf" srcId="{068D1702-9E7A-46E2-85A9-AEFFE9D5A473}" destId="{02ABF790-BA8D-4ED0-B5AC-7E818436890F}" srcOrd="0" destOrd="0" presId="urn:microsoft.com/office/officeart/2005/8/layout/vList5"/>
    <dgm:cxn modelId="{D1DE0CD0-BFA5-45DB-BBBA-39E9668FA21D}" srcId="{B38070F1-4DA8-4DB6-A6D3-563BD65C794F}" destId="{E416D68C-5BEF-4246-9359-D07C9949A97F}" srcOrd="0" destOrd="0" parTransId="{6D3C2192-9F4F-4710-AD5B-85A2752D8FE0}" sibTransId="{25965DC4-4D53-437B-AB2B-439C395F3AFA}"/>
    <dgm:cxn modelId="{900BFBD1-A91C-4413-ACE8-0D00BFE89AF1}" type="presOf" srcId="{B38070F1-4DA8-4DB6-A6D3-563BD65C794F}" destId="{A1E736FC-8798-4DEA-98AA-4A504D310DD6}" srcOrd="0" destOrd="0" presId="urn:microsoft.com/office/officeart/2005/8/layout/vList5"/>
    <dgm:cxn modelId="{C550BADE-9EB3-4F58-964C-B1C107AB419A}" type="presOf" srcId="{EC222DF5-F179-42D6-9367-30E84D008933}" destId="{4152F802-6A1E-4B2B-A01A-9DC25931C25B}" srcOrd="0" destOrd="0" presId="urn:microsoft.com/office/officeart/2005/8/layout/vList5"/>
    <dgm:cxn modelId="{5B1F97E5-F667-43A5-B7B4-FEB0C795EFF7}" type="presOf" srcId="{29448547-9AAA-4DE0-962D-2FFFFBB3C6E5}" destId="{DB86698F-70E9-4892-BADB-1EF83844CDB3}" srcOrd="0" destOrd="0" presId="urn:microsoft.com/office/officeart/2005/8/layout/vList5"/>
    <dgm:cxn modelId="{90BA40E8-BDA2-4A37-8250-8E31D5B9F503}" type="presOf" srcId="{5A3983DB-20A4-443E-92FA-3E924F5CDFC3}" destId="{CF5581FD-BD21-41CF-857B-3952500AD205}" srcOrd="0" destOrd="0" presId="urn:microsoft.com/office/officeart/2005/8/layout/vList5"/>
    <dgm:cxn modelId="{1A4930EA-73CB-4051-83A9-7CAF475AD18C}" type="presOf" srcId="{008CC6D6-245A-49AF-A420-05EDD1DB9158}" destId="{90722489-8DB6-49E1-BA90-BE01ED356861}" srcOrd="0" destOrd="0" presId="urn:microsoft.com/office/officeart/2005/8/layout/vList5"/>
    <dgm:cxn modelId="{608F0CF1-9F6F-49FC-A821-0AABB0AB61F2}" srcId="{5A3983DB-20A4-443E-92FA-3E924F5CDFC3}" destId="{008CC6D6-245A-49AF-A420-05EDD1DB9158}" srcOrd="0" destOrd="0" parTransId="{C094F9C9-5DF9-450C-9754-D8DB2F130678}" sibTransId="{B9037077-F69E-4E76-9917-16F84AFF7485}"/>
    <dgm:cxn modelId="{282417F4-3A0A-4C9D-BF69-8686AECB0778}" srcId="{5A3983DB-20A4-443E-92FA-3E924F5CDFC3}" destId="{10ED08EA-6FA2-437A-B3CF-8D79CA9061A4}" srcOrd="4" destOrd="0" parTransId="{D0A698DE-2BAF-4DC6-A12A-13C29A8CFFBB}" sibTransId="{E3A774C8-0F5F-4D44-BF87-332CBAD342D6}"/>
    <dgm:cxn modelId="{C7A412F7-0F71-4963-BE09-EEFECF3487FE}" srcId="{10ED08EA-6FA2-437A-B3CF-8D79CA9061A4}" destId="{29448547-9AAA-4DE0-962D-2FFFFBB3C6E5}" srcOrd="0" destOrd="0" parTransId="{E27925DF-8DEF-44AB-B56B-402EE64E1C93}" sibTransId="{92CF7196-A7AC-4ADF-B6C2-029D2E3B203C}"/>
    <dgm:cxn modelId="{0A53FC45-5730-4679-88FB-AE4DDF14A4BD}" type="presParOf" srcId="{CF5581FD-BD21-41CF-857B-3952500AD205}" destId="{62C0F9DC-A44C-401D-B330-8313707B4842}" srcOrd="0" destOrd="0" presId="urn:microsoft.com/office/officeart/2005/8/layout/vList5"/>
    <dgm:cxn modelId="{FF240542-657E-4D79-9F3B-111E532C463E}" type="presParOf" srcId="{62C0F9DC-A44C-401D-B330-8313707B4842}" destId="{90722489-8DB6-49E1-BA90-BE01ED356861}" srcOrd="0" destOrd="0" presId="urn:microsoft.com/office/officeart/2005/8/layout/vList5"/>
    <dgm:cxn modelId="{B3112264-03DB-475D-BFD6-9981D4F4C3C5}" type="presParOf" srcId="{62C0F9DC-A44C-401D-B330-8313707B4842}" destId="{D7F77894-1271-4885-8FE2-7F0B63055A00}" srcOrd="1" destOrd="0" presId="urn:microsoft.com/office/officeart/2005/8/layout/vList5"/>
    <dgm:cxn modelId="{FF89D586-66EE-45CE-A508-8DF9B9FCA673}" type="presParOf" srcId="{CF5581FD-BD21-41CF-857B-3952500AD205}" destId="{C373A6DE-AFCB-49B1-A5B0-B6EFC39988C5}" srcOrd="1" destOrd="0" presId="urn:microsoft.com/office/officeart/2005/8/layout/vList5"/>
    <dgm:cxn modelId="{519EAC05-7C99-48F3-9E97-29545F8A056A}" type="presParOf" srcId="{CF5581FD-BD21-41CF-857B-3952500AD205}" destId="{DC2E5FBD-92BA-4ACA-AEF2-123DD3D3B28A}" srcOrd="2" destOrd="0" presId="urn:microsoft.com/office/officeart/2005/8/layout/vList5"/>
    <dgm:cxn modelId="{E13BB21E-D80E-4275-83A9-BBA7289B3A02}" type="presParOf" srcId="{DC2E5FBD-92BA-4ACA-AEF2-123DD3D3B28A}" destId="{B5C699A9-DFF4-4284-B4D3-18C93C46E88D}" srcOrd="0" destOrd="0" presId="urn:microsoft.com/office/officeart/2005/8/layout/vList5"/>
    <dgm:cxn modelId="{75FBE18E-1D2F-4F5B-B307-EE2914B66FBE}" type="presParOf" srcId="{DC2E5FBD-92BA-4ACA-AEF2-123DD3D3B28A}" destId="{02ABF790-BA8D-4ED0-B5AC-7E818436890F}" srcOrd="1" destOrd="0" presId="urn:microsoft.com/office/officeart/2005/8/layout/vList5"/>
    <dgm:cxn modelId="{E22F8B15-3E6B-4701-848A-DF7810D4A675}" type="presParOf" srcId="{CF5581FD-BD21-41CF-857B-3952500AD205}" destId="{18AAA2C9-453B-4607-858F-DA8FCCEB1781}" srcOrd="3" destOrd="0" presId="urn:microsoft.com/office/officeart/2005/8/layout/vList5"/>
    <dgm:cxn modelId="{6A201569-B848-4B02-8632-774837B50B66}" type="presParOf" srcId="{CF5581FD-BD21-41CF-857B-3952500AD205}" destId="{0FC4B0DA-C794-4FFA-8F7A-C38CD5DAB84E}" srcOrd="4" destOrd="0" presId="urn:microsoft.com/office/officeart/2005/8/layout/vList5"/>
    <dgm:cxn modelId="{32324A73-C18B-4B32-92AF-E587CBBB74FD}" type="presParOf" srcId="{0FC4B0DA-C794-4FFA-8F7A-C38CD5DAB84E}" destId="{A1E736FC-8798-4DEA-98AA-4A504D310DD6}" srcOrd="0" destOrd="0" presId="urn:microsoft.com/office/officeart/2005/8/layout/vList5"/>
    <dgm:cxn modelId="{69BEF875-BB17-49FA-91B0-AABBBC49689C}" type="presParOf" srcId="{0FC4B0DA-C794-4FFA-8F7A-C38CD5DAB84E}" destId="{C0F5EF89-8F34-4C69-8A65-E9326A18BB1D}" srcOrd="1" destOrd="0" presId="urn:microsoft.com/office/officeart/2005/8/layout/vList5"/>
    <dgm:cxn modelId="{D607C544-A642-4579-9945-0839232217C0}" type="presParOf" srcId="{CF5581FD-BD21-41CF-857B-3952500AD205}" destId="{C872D2E9-DDA1-49F8-A6D8-55A65B1AC328}" srcOrd="5" destOrd="0" presId="urn:microsoft.com/office/officeart/2005/8/layout/vList5"/>
    <dgm:cxn modelId="{9F656C18-C65A-45C6-8992-3E6E42C7F928}" type="presParOf" srcId="{CF5581FD-BD21-41CF-857B-3952500AD205}" destId="{1CE85C2E-1781-481D-B01E-ECB37EE48DB6}" srcOrd="6" destOrd="0" presId="urn:microsoft.com/office/officeart/2005/8/layout/vList5"/>
    <dgm:cxn modelId="{BB2EE38B-2E1B-4351-B4BF-6DDF59205B70}" type="presParOf" srcId="{1CE85C2E-1781-481D-B01E-ECB37EE48DB6}" destId="{B1D9C3A7-7786-4AAD-8206-ABD838B62252}" srcOrd="0" destOrd="0" presId="urn:microsoft.com/office/officeart/2005/8/layout/vList5"/>
    <dgm:cxn modelId="{9FB294D2-1059-4A5E-B285-73B53D65EB37}" type="presParOf" srcId="{1CE85C2E-1781-481D-B01E-ECB37EE48DB6}" destId="{4152F802-6A1E-4B2B-A01A-9DC25931C25B}" srcOrd="1" destOrd="0" presId="urn:microsoft.com/office/officeart/2005/8/layout/vList5"/>
    <dgm:cxn modelId="{DA645884-6108-4272-894C-8C6686BC9B77}" type="presParOf" srcId="{CF5581FD-BD21-41CF-857B-3952500AD205}" destId="{EEA6C7F4-43FB-413D-B97D-69091A0BCBE5}" srcOrd="7" destOrd="0" presId="urn:microsoft.com/office/officeart/2005/8/layout/vList5"/>
    <dgm:cxn modelId="{4207D701-797C-456E-9B80-12C0D5D196BC}" type="presParOf" srcId="{CF5581FD-BD21-41CF-857B-3952500AD205}" destId="{D1A23764-7003-42CF-89B0-8C17BEA69B29}" srcOrd="8" destOrd="0" presId="urn:microsoft.com/office/officeart/2005/8/layout/vList5"/>
    <dgm:cxn modelId="{9B91E5C7-5540-40F4-AD66-9D8F4A1BB774}" type="presParOf" srcId="{D1A23764-7003-42CF-89B0-8C17BEA69B29}" destId="{11439522-6087-41A4-924F-02AAD1EE7CD0}" srcOrd="0" destOrd="0" presId="urn:microsoft.com/office/officeart/2005/8/layout/vList5"/>
    <dgm:cxn modelId="{0FAF9B16-BC93-411D-8168-76B77BBB2321}" type="presParOf" srcId="{D1A23764-7003-42CF-89B0-8C17BEA69B29}" destId="{DB86698F-70E9-4892-BADB-1EF83844CDB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F618FC-EBFE-4F18-835D-1B524B073777}"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C17AF685-1D89-4375-A2A1-420E26DD2031}" type="pres">
      <dgm:prSet presAssocID="{ACF618FC-EBFE-4F18-835D-1B524B073777}" presName="linear" presStyleCnt="0">
        <dgm:presLayoutVars>
          <dgm:animLvl val="lvl"/>
          <dgm:resizeHandles val="exact"/>
        </dgm:presLayoutVars>
      </dgm:prSet>
      <dgm:spPr/>
    </dgm:pt>
  </dgm:ptLst>
  <dgm:cxnLst>
    <dgm:cxn modelId="{F69A212E-4E91-4192-AF81-508E6566CD7E}" type="presOf" srcId="{ACF618FC-EBFE-4F18-835D-1B524B073777}" destId="{C17AF685-1D89-4375-A2A1-420E26DD203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AB82AD-8358-46DE-B4D0-C522DB79458C}"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DEA02588-36F3-44F1-AD64-A5157D18E383}">
      <dgm:prSet phldrT="[Text]"/>
      <dgm:spPr/>
      <dgm:t>
        <a:bodyPr/>
        <a:lstStyle/>
        <a:p>
          <a:r>
            <a:rPr lang="en-US" dirty="0"/>
            <a:t>Know where the field’s data originated.</a:t>
          </a:r>
        </a:p>
      </dgm:t>
    </dgm:pt>
    <dgm:pt modelId="{FEE09F1E-14E0-4B9C-9615-779D0996CCCB}" type="parTrans" cxnId="{AB4A9208-D874-4AB6-A8BE-0C9BE9181635}">
      <dgm:prSet/>
      <dgm:spPr/>
      <dgm:t>
        <a:bodyPr/>
        <a:lstStyle/>
        <a:p>
          <a:endParaRPr lang="en-US"/>
        </a:p>
      </dgm:t>
    </dgm:pt>
    <dgm:pt modelId="{FF143313-7673-4884-8C18-6C74BBA8B625}" type="sibTrans" cxnId="{AB4A9208-D874-4AB6-A8BE-0C9BE9181635}">
      <dgm:prSet/>
      <dgm:spPr/>
      <dgm:t>
        <a:bodyPr/>
        <a:lstStyle/>
        <a:p>
          <a:endParaRPr lang="en-US"/>
        </a:p>
      </dgm:t>
    </dgm:pt>
    <dgm:pt modelId="{C789BF5A-EA32-4CC3-982A-784C624B1893}">
      <dgm:prSet/>
      <dgm:spPr/>
      <dgm:t>
        <a:bodyPr/>
        <a:lstStyle/>
        <a:p>
          <a:r>
            <a:rPr lang="en-US" dirty="0"/>
            <a:t>Know the needed changes.</a:t>
          </a:r>
        </a:p>
      </dgm:t>
    </dgm:pt>
    <dgm:pt modelId="{1619C641-B17D-4ED2-9398-7161AA5E104F}" type="parTrans" cxnId="{6D98D8F9-6AA6-4432-8E2D-890CBCBE4A81}">
      <dgm:prSet/>
      <dgm:spPr/>
      <dgm:t>
        <a:bodyPr/>
        <a:lstStyle/>
        <a:p>
          <a:endParaRPr lang="en-US"/>
        </a:p>
      </dgm:t>
    </dgm:pt>
    <dgm:pt modelId="{934B7182-11D3-41B8-A652-E30D5A07B4C3}" type="sibTrans" cxnId="{6D98D8F9-6AA6-4432-8E2D-890CBCBE4A81}">
      <dgm:prSet/>
      <dgm:spPr/>
      <dgm:t>
        <a:bodyPr/>
        <a:lstStyle/>
        <a:p>
          <a:endParaRPr lang="en-US"/>
        </a:p>
      </dgm:t>
    </dgm:pt>
    <dgm:pt modelId="{0C6BA76A-BFC0-4F95-861C-08B3A1C38E6F}">
      <dgm:prSet/>
      <dgm:spPr/>
      <dgm:t>
        <a:bodyPr/>
        <a:lstStyle/>
        <a:p>
          <a:r>
            <a:rPr lang="en-US" dirty="0"/>
            <a:t>Report Writer or Word Template. </a:t>
          </a:r>
        </a:p>
      </dgm:t>
    </dgm:pt>
    <dgm:pt modelId="{C0757158-BA79-4B97-A4D5-E99902C9A04C}" type="parTrans" cxnId="{B7F6AB5E-897E-4071-A816-E5919F5FBCB0}">
      <dgm:prSet/>
      <dgm:spPr/>
      <dgm:t>
        <a:bodyPr/>
        <a:lstStyle/>
        <a:p>
          <a:endParaRPr lang="en-US"/>
        </a:p>
      </dgm:t>
    </dgm:pt>
    <dgm:pt modelId="{6EF7F546-F5A6-4803-BC97-1D2A4E38BB15}" type="sibTrans" cxnId="{B7F6AB5E-897E-4071-A816-E5919F5FBCB0}">
      <dgm:prSet/>
      <dgm:spPr/>
      <dgm:t>
        <a:bodyPr/>
        <a:lstStyle/>
        <a:p>
          <a:endParaRPr lang="en-US"/>
        </a:p>
      </dgm:t>
    </dgm:pt>
    <dgm:pt modelId="{D9049034-69EB-43DA-B64B-41C1893E522D}">
      <dgm:prSet/>
      <dgm:spPr/>
      <dgm:t>
        <a:bodyPr/>
        <a:lstStyle/>
        <a:p>
          <a:r>
            <a:rPr lang="en-US"/>
            <a:t>Identify your fix.</a:t>
          </a:r>
          <a:endParaRPr lang="en-US" dirty="0"/>
        </a:p>
      </dgm:t>
    </dgm:pt>
    <dgm:pt modelId="{19D16308-40AE-4570-B669-BEDC0831F9E1}" type="parTrans" cxnId="{8E6D7356-E08E-4769-8BCD-7D2925BF3131}">
      <dgm:prSet/>
      <dgm:spPr/>
    </dgm:pt>
    <dgm:pt modelId="{D8F8C05C-E06E-465E-A4D8-95EA248041B1}" type="sibTrans" cxnId="{8E6D7356-E08E-4769-8BCD-7D2925BF3131}">
      <dgm:prSet/>
      <dgm:spPr/>
    </dgm:pt>
    <dgm:pt modelId="{D3E28CB0-6DE2-4F05-A32F-6F8CD4B8FB99}" type="pres">
      <dgm:prSet presAssocID="{A2AB82AD-8358-46DE-B4D0-C522DB79458C}" presName="linear" presStyleCnt="0">
        <dgm:presLayoutVars>
          <dgm:dir/>
          <dgm:animLvl val="lvl"/>
          <dgm:resizeHandles val="exact"/>
        </dgm:presLayoutVars>
      </dgm:prSet>
      <dgm:spPr/>
    </dgm:pt>
    <dgm:pt modelId="{17406DF2-C881-42E9-AAA8-2F45CC1603DE}" type="pres">
      <dgm:prSet presAssocID="{DEA02588-36F3-44F1-AD64-A5157D18E383}" presName="parentLin" presStyleCnt="0"/>
      <dgm:spPr/>
    </dgm:pt>
    <dgm:pt modelId="{0EA916D8-4F5E-45AE-B80A-BF3C3CF77F5C}" type="pres">
      <dgm:prSet presAssocID="{DEA02588-36F3-44F1-AD64-A5157D18E383}" presName="parentLeftMargin" presStyleLbl="node1" presStyleIdx="0" presStyleCnt="2"/>
      <dgm:spPr/>
    </dgm:pt>
    <dgm:pt modelId="{81774B03-05D0-4179-9ACF-6ADBC801ACCA}" type="pres">
      <dgm:prSet presAssocID="{DEA02588-36F3-44F1-AD64-A5157D18E383}" presName="parentText" presStyleLbl="node1" presStyleIdx="0" presStyleCnt="2">
        <dgm:presLayoutVars>
          <dgm:chMax val="0"/>
          <dgm:bulletEnabled val="1"/>
        </dgm:presLayoutVars>
      </dgm:prSet>
      <dgm:spPr/>
    </dgm:pt>
    <dgm:pt modelId="{EFA37FE9-8997-4F89-BE44-58B99A31F567}" type="pres">
      <dgm:prSet presAssocID="{DEA02588-36F3-44F1-AD64-A5157D18E383}" presName="negativeSpace" presStyleCnt="0"/>
      <dgm:spPr/>
    </dgm:pt>
    <dgm:pt modelId="{5EB0710D-3652-403B-88E1-37955CD94369}" type="pres">
      <dgm:prSet presAssocID="{DEA02588-36F3-44F1-AD64-A5157D18E383}" presName="childText" presStyleLbl="conFgAcc1" presStyleIdx="0" presStyleCnt="2">
        <dgm:presLayoutVars>
          <dgm:bulletEnabled val="1"/>
        </dgm:presLayoutVars>
      </dgm:prSet>
      <dgm:spPr/>
    </dgm:pt>
    <dgm:pt modelId="{0AE931F8-BFD1-4FB5-9B8C-8367AE40C974}" type="pres">
      <dgm:prSet presAssocID="{FF143313-7673-4884-8C18-6C74BBA8B625}" presName="spaceBetweenRectangles" presStyleCnt="0"/>
      <dgm:spPr/>
    </dgm:pt>
    <dgm:pt modelId="{14ACAD27-FDF9-4D44-A03F-108E235AC695}" type="pres">
      <dgm:prSet presAssocID="{C789BF5A-EA32-4CC3-982A-784C624B1893}" presName="parentLin" presStyleCnt="0"/>
      <dgm:spPr/>
    </dgm:pt>
    <dgm:pt modelId="{23C2CB59-F9AE-4837-A63C-7B2CE4AF7B97}" type="pres">
      <dgm:prSet presAssocID="{C789BF5A-EA32-4CC3-982A-784C624B1893}" presName="parentLeftMargin" presStyleLbl="node1" presStyleIdx="0" presStyleCnt="2"/>
      <dgm:spPr/>
    </dgm:pt>
    <dgm:pt modelId="{0CDCE1E6-12F8-48F5-9D0F-2CD314FC6170}" type="pres">
      <dgm:prSet presAssocID="{C789BF5A-EA32-4CC3-982A-784C624B1893}" presName="parentText" presStyleLbl="node1" presStyleIdx="1" presStyleCnt="2">
        <dgm:presLayoutVars>
          <dgm:chMax val="0"/>
          <dgm:bulletEnabled val="1"/>
        </dgm:presLayoutVars>
      </dgm:prSet>
      <dgm:spPr/>
    </dgm:pt>
    <dgm:pt modelId="{264B1D7C-F9D6-49B6-99AD-B47B90784E8F}" type="pres">
      <dgm:prSet presAssocID="{C789BF5A-EA32-4CC3-982A-784C624B1893}" presName="negativeSpace" presStyleCnt="0"/>
      <dgm:spPr/>
    </dgm:pt>
    <dgm:pt modelId="{286D2961-D2FB-4BA5-A806-842171A78697}" type="pres">
      <dgm:prSet presAssocID="{C789BF5A-EA32-4CC3-982A-784C624B1893}" presName="childText" presStyleLbl="conFgAcc1" presStyleIdx="1" presStyleCnt="2">
        <dgm:presLayoutVars>
          <dgm:bulletEnabled val="1"/>
        </dgm:presLayoutVars>
      </dgm:prSet>
      <dgm:spPr/>
    </dgm:pt>
  </dgm:ptLst>
  <dgm:cxnLst>
    <dgm:cxn modelId="{AB4A9208-D874-4AB6-A8BE-0C9BE9181635}" srcId="{A2AB82AD-8358-46DE-B4D0-C522DB79458C}" destId="{DEA02588-36F3-44F1-AD64-A5157D18E383}" srcOrd="0" destOrd="0" parTransId="{FEE09F1E-14E0-4B9C-9615-779D0996CCCB}" sibTransId="{FF143313-7673-4884-8C18-6C74BBA8B625}"/>
    <dgm:cxn modelId="{7428751B-9920-49F9-8C76-83B2E5446485}" type="presOf" srcId="{D9049034-69EB-43DA-B64B-41C1893E522D}" destId="{286D2961-D2FB-4BA5-A806-842171A78697}" srcOrd="0" destOrd="0" presId="urn:microsoft.com/office/officeart/2005/8/layout/list1"/>
    <dgm:cxn modelId="{B7F6AB5E-897E-4071-A816-E5919F5FBCB0}" srcId="{DEA02588-36F3-44F1-AD64-A5157D18E383}" destId="{0C6BA76A-BFC0-4F95-861C-08B3A1C38E6F}" srcOrd="0" destOrd="0" parTransId="{C0757158-BA79-4B97-A4D5-E99902C9A04C}" sibTransId="{6EF7F546-F5A6-4803-BC97-1D2A4E38BB15}"/>
    <dgm:cxn modelId="{0AE5FF41-5822-469E-90A0-E7532DE431FE}" type="presOf" srcId="{DEA02588-36F3-44F1-AD64-A5157D18E383}" destId="{81774B03-05D0-4179-9ACF-6ADBC801ACCA}" srcOrd="1" destOrd="0" presId="urn:microsoft.com/office/officeart/2005/8/layout/list1"/>
    <dgm:cxn modelId="{0B327B4F-BF2C-437E-A971-72B384E1E03A}" type="presOf" srcId="{C789BF5A-EA32-4CC3-982A-784C624B1893}" destId="{0CDCE1E6-12F8-48F5-9D0F-2CD314FC6170}" srcOrd="1" destOrd="0" presId="urn:microsoft.com/office/officeart/2005/8/layout/list1"/>
    <dgm:cxn modelId="{867D7971-4057-4498-839A-4F88404807D0}" type="presOf" srcId="{C789BF5A-EA32-4CC3-982A-784C624B1893}" destId="{23C2CB59-F9AE-4837-A63C-7B2CE4AF7B97}" srcOrd="0" destOrd="0" presId="urn:microsoft.com/office/officeart/2005/8/layout/list1"/>
    <dgm:cxn modelId="{8E6D7356-E08E-4769-8BCD-7D2925BF3131}" srcId="{C789BF5A-EA32-4CC3-982A-784C624B1893}" destId="{D9049034-69EB-43DA-B64B-41C1893E522D}" srcOrd="0" destOrd="0" parTransId="{19D16308-40AE-4570-B669-BEDC0831F9E1}" sibTransId="{D8F8C05C-E06E-465E-A4D8-95EA248041B1}"/>
    <dgm:cxn modelId="{E2AC49AE-2BC3-4EEC-A78C-062148F0003A}" type="presOf" srcId="{DEA02588-36F3-44F1-AD64-A5157D18E383}" destId="{0EA916D8-4F5E-45AE-B80A-BF3C3CF77F5C}" srcOrd="0" destOrd="0" presId="urn:microsoft.com/office/officeart/2005/8/layout/list1"/>
    <dgm:cxn modelId="{0461A3AE-0764-405C-A302-0430480CEBC0}" type="presOf" srcId="{A2AB82AD-8358-46DE-B4D0-C522DB79458C}" destId="{D3E28CB0-6DE2-4F05-A32F-6F8CD4B8FB99}" srcOrd="0" destOrd="0" presId="urn:microsoft.com/office/officeart/2005/8/layout/list1"/>
    <dgm:cxn modelId="{296F32CD-C017-4A00-851D-D3BF4E4E14B9}" type="presOf" srcId="{0C6BA76A-BFC0-4F95-861C-08B3A1C38E6F}" destId="{5EB0710D-3652-403B-88E1-37955CD94369}" srcOrd="0" destOrd="0" presId="urn:microsoft.com/office/officeart/2005/8/layout/list1"/>
    <dgm:cxn modelId="{6D98D8F9-6AA6-4432-8E2D-890CBCBE4A81}" srcId="{A2AB82AD-8358-46DE-B4D0-C522DB79458C}" destId="{C789BF5A-EA32-4CC3-982A-784C624B1893}" srcOrd="1" destOrd="0" parTransId="{1619C641-B17D-4ED2-9398-7161AA5E104F}" sibTransId="{934B7182-11D3-41B8-A652-E30D5A07B4C3}"/>
    <dgm:cxn modelId="{B0E37E87-EE40-4847-BB06-293FDD672139}" type="presParOf" srcId="{D3E28CB0-6DE2-4F05-A32F-6F8CD4B8FB99}" destId="{17406DF2-C881-42E9-AAA8-2F45CC1603DE}" srcOrd="0" destOrd="0" presId="urn:microsoft.com/office/officeart/2005/8/layout/list1"/>
    <dgm:cxn modelId="{AA53F524-66E7-4288-83D3-E8425188DCC4}" type="presParOf" srcId="{17406DF2-C881-42E9-AAA8-2F45CC1603DE}" destId="{0EA916D8-4F5E-45AE-B80A-BF3C3CF77F5C}" srcOrd="0" destOrd="0" presId="urn:microsoft.com/office/officeart/2005/8/layout/list1"/>
    <dgm:cxn modelId="{7697C4F3-32AB-400B-BD23-9012C7AA7C64}" type="presParOf" srcId="{17406DF2-C881-42E9-AAA8-2F45CC1603DE}" destId="{81774B03-05D0-4179-9ACF-6ADBC801ACCA}" srcOrd="1" destOrd="0" presId="urn:microsoft.com/office/officeart/2005/8/layout/list1"/>
    <dgm:cxn modelId="{DBC2BBC7-C3E8-4008-B189-37FED33DA4F7}" type="presParOf" srcId="{D3E28CB0-6DE2-4F05-A32F-6F8CD4B8FB99}" destId="{EFA37FE9-8997-4F89-BE44-58B99A31F567}" srcOrd="1" destOrd="0" presId="urn:microsoft.com/office/officeart/2005/8/layout/list1"/>
    <dgm:cxn modelId="{735935F7-20C7-48D1-BDC0-307BAA168996}" type="presParOf" srcId="{D3E28CB0-6DE2-4F05-A32F-6F8CD4B8FB99}" destId="{5EB0710D-3652-403B-88E1-37955CD94369}" srcOrd="2" destOrd="0" presId="urn:microsoft.com/office/officeart/2005/8/layout/list1"/>
    <dgm:cxn modelId="{28D07DBC-C522-44F2-B19B-8E07A3B1D28E}" type="presParOf" srcId="{D3E28CB0-6DE2-4F05-A32F-6F8CD4B8FB99}" destId="{0AE931F8-BFD1-4FB5-9B8C-8367AE40C974}" srcOrd="3" destOrd="0" presId="urn:microsoft.com/office/officeart/2005/8/layout/list1"/>
    <dgm:cxn modelId="{6EA3D88B-BF06-45C8-A007-9B691EF9E197}" type="presParOf" srcId="{D3E28CB0-6DE2-4F05-A32F-6F8CD4B8FB99}" destId="{14ACAD27-FDF9-4D44-A03F-108E235AC695}" srcOrd="4" destOrd="0" presId="urn:microsoft.com/office/officeart/2005/8/layout/list1"/>
    <dgm:cxn modelId="{0AAD8A5B-A9F3-46F7-AC57-B1A93118157A}" type="presParOf" srcId="{14ACAD27-FDF9-4D44-A03F-108E235AC695}" destId="{23C2CB59-F9AE-4837-A63C-7B2CE4AF7B97}" srcOrd="0" destOrd="0" presId="urn:microsoft.com/office/officeart/2005/8/layout/list1"/>
    <dgm:cxn modelId="{E5B6B21C-CD2D-45A4-BB3E-60ACAB801E98}" type="presParOf" srcId="{14ACAD27-FDF9-4D44-A03F-108E235AC695}" destId="{0CDCE1E6-12F8-48F5-9D0F-2CD314FC6170}" srcOrd="1" destOrd="0" presId="urn:microsoft.com/office/officeart/2005/8/layout/list1"/>
    <dgm:cxn modelId="{B9D6DF2E-B53C-40DB-AA73-07EFD683C5BA}" type="presParOf" srcId="{D3E28CB0-6DE2-4F05-A32F-6F8CD4B8FB99}" destId="{264B1D7C-F9D6-49B6-99AD-B47B90784E8F}" srcOrd="5" destOrd="0" presId="urn:microsoft.com/office/officeart/2005/8/layout/list1"/>
    <dgm:cxn modelId="{2702CA38-667E-4357-95ED-D8BF95C591EC}" type="presParOf" srcId="{D3E28CB0-6DE2-4F05-A32F-6F8CD4B8FB99}" destId="{286D2961-D2FB-4BA5-A806-842171A78697}"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BC996E-58DE-4170-9A19-E2E2EDB8ACD9}"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D70BFAF5-F84E-498C-88C3-C7A817001983}">
      <dgm:prSet phldrT="[Text]" phldr="0"/>
      <dgm:spPr/>
      <dgm:t>
        <a:bodyPr/>
        <a:lstStyle/>
        <a:p>
          <a:r>
            <a:rPr lang="en-US" dirty="0"/>
            <a:t>In Windows</a:t>
          </a:r>
        </a:p>
      </dgm:t>
    </dgm:pt>
    <dgm:pt modelId="{DD5E1DC3-177A-48F0-84D8-C861D3691597}" type="parTrans" cxnId="{BE85A09E-7728-4005-A96F-809255D506E2}">
      <dgm:prSet/>
      <dgm:spPr/>
      <dgm:t>
        <a:bodyPr/>
        <a:lstStyle/>
        <a:p>
          <a:endParaRPr lang="en-US"/>
        </a:p>
      </dgm:t>
    </dgm:pt>
    <dgm:pt modelId="{A6E29140-2ABA-4570-AA87-77C475DE60DA}" type="sibTrans" cxnId="{BE85A09E-7728-4005-A96F-809255D506E2}">
      <dgm:prSet/>
      <dgm:spPr/>
      <dgm:t>
        <a:bodyPr/>
        <a:lstStyle/>
        <a:p>
          <a:endParaRPr lang="en-US"/>
        </a:p>
      </dgm:t>
    </dgm:pt>
    <dgm:pt modelId="{BFF7549F-062B-4591-906C-37431080C1BD}">
      <dgm:prSet phldrT="[Text]" phldr="0"/>
      <dgm:spPr/>
      <dgm:t>
        <a:bodyPr/>
        <a:lstStyle/>
        <a:p>
          <a:r>
            <a:rPr lang="en-US" dirty="0"/>
            <a:t>In GP</a:t>
          </a:r>
        </a:p>
      </dgm:t>
    </dgm:pt>
    <dgm:pt modelId="{11970395-3D6A-4131-B5BD-0A52D845C010}" type="parTrans" cxnId="{856360A5-DD01-4F4B-8DC4-7BE08D646113}">
      <dgm:prSet/>
      <dgm:spPr/>
      <dgm:t>
        <a:bodyPr/>
        <a:lstStyle/>
        <a:p>
          <a:endParaRPr lang="en-US"/>
        </a:p>
      </dgm:t>
    </dgm:pt>
    <dgm:pt modelId="{435158AF-AC31-453B-A936-ED6512E96FC0}" type="sibTrans" cxnId="{856360A5-DD01-4F4B-8DC4-7BE08D646113}">
      <dgm:prSet/>
      <dgm:spPr/>
      <dgm:t>
        <a:bodyPr/>
        <a:lstStyle/>
        <a:p>
          <a:endParaRPr lang="en-US"/>
        </a:p>
      </dgm:t>
    </dgm:pt>
    <dgm:pt modelId="{43C1B971-981F-4681-B097-6CF25D3106A3}">
      <dgm:prSet phldrT="[Text]" phldr="0"/>
      <dgm:spPr/>
      <dgm:t>
        <a:bodyPr/>
        <a:lstStyle/>
        <a:p>
          <a:r>
            <a:rPr lang="en-US" dirty="0"/>
            <a:t>File Structure</a:t>
          </a:r>
        </a:p>
      </dgm:t>
    </dgm:pt>
    <dgm:pt modelId="{C88AC9D0-679B-4E68-AE03-9A9DAF3460EB}" type="parTrans" cxnId="{39E1EF7F-C078-4A68-A384-AFE59A38C93F}">
      <dgm:prSet/>
      <dgm:spPr/>
      <dgm:t>
        <a:bodyPr/>
        <a:lstStyle/>
        <a:p>
          <a:endParaRPr lang="en-US"/>
        </a:p>
      </dgm:t>
    </dgm:pt>
    <dgm:pt modelId="{C3FBB647-0477-4643-8ECD-EC8A952D7F12}" type="sibTrans" cxnId="{39E1EF7F-C078-4A68-A384-AFE59A38C93F}">
      <dgm:prSet/>
      <dgm:spPr/>
      <dgm:t>
        <a:bodyPr/>
        <a:lstStyle/>
        <a:p>
          <a:endParaRPr lang="en-US"/>
        </a:p>
      </dgm:t>
    </dgm:pt>
    <dgm:pt modelId="{0F3DF178-0AEA-4D59-AAEE-284029BCA1DB}">
      <dgm:prSet phldrT="[Text]" phldr="0"/>
      <dgm:spPr/>
      <dgm:t>
        <a:bodyPr/>
        <a:lstStyle/>
        <a:p>
          <a:r>
            <a:rPr lang="en-US" dirty="0"/>
            <a:t>Folder Structure</a:t>
          </a:r>
        </a:p>
      </dgm:t>
    </dgm:pt>
    <dgm:pt modelId="{C73E589E-3550-45E1-BFF9-5B1AE0C7A1F5}" type="parTrans" cxnId="{AA0D413E-0CF5-4267-AE7D-D689583BF408}">
      <dgm:prSet/>
      <dgm:spPr/>
      <dgm:t>
        <a:bodyPr/>
        <a:lstStyle/>
        <a:p>
          <a:endParaRPr lang="en-US"/>
        </a:p>
      </dgm:t>
    </dgm:pt>
    <dgm:pt modelId="{74525168-10DD-42FB-B228-4CA0C984DF92}" type="sibTrans" cxnId="{AA0D413E-0CF5-4267-AE7D-D689583BF408}">
      <dgm:prSet/>
      <dgm:spPr/>
      <dgm:t>
        <a:bodyPr/>
        <a:lstStyle/>
        <a:p>
          <a:endParaRPr lang="en-US"/>
        </a:p>
      </dgm:t>
    </dgm:pt>
    <dgm:pt modelId="{ABAB4B8D-694F-44AE-A35D-D983ACA45515}">
      <dgm:prSet phldrT="[Text]" phldr="0"/>
      <dgm:spPr/>
      <dgm:t>
        <a:bodyPr/>
        <a:lstStyle/>
        <a:p>
          <a:r>
            <a:rPr lang="en-US" dirty="0"/>
            <a:t>Naming conventions</a:t>
          </a:r>
        </a:p>
      </dgm:t>
    </dgm:pt>
    <dgm:pt modelId="{6D3A84C6-3B87-4856-B5ED-06723D2BBD58}" type="parTrans" cxnId="{C126E7E1-D8AF-4C84-9A8B-ADED84B31AC7}">
      <dgm:prSet/>
      <dgm:spPr/>
      <dgm:t>
        <a:bodyPr/>
        <a:lstStyle/>
        <a:p>
          <a:endParaRPr lang="en-US"/>
        </a:p>
      </dgm:t>
    </dgm:pt>
    <dgm:pt modelId="{FA2925A3-4F2D-4D88-8E5B-E270146062F0}" type="sibTrans" cxnId="{C126E7E1-D8AF-4C84-9A8B-ADED84B31AC7}">
      <dgm:prSet/>
      <dgm:spPr/>
      <dgm:t>
        <a:bodyPr/>
        <a:lstStyle/>
        <a:p>
          <a:endParaRPr lang="en-US"/>
        </a:p>
      </dgm:t>
    </dgm:pt>
    <dgm:pt modelId="{927C0071-E7A0-4F03-AE19-A59C1734A4D0}">
      <dgm:prSet phldrT="[Text]" phldr="0"/>
      <dgm:spPr/>
      <dgm:t>
        <a:bodyPr/>
        <a:lstStyle/>
        <a:p>
          <a:r>
            <a:rPr lang="en-US" dirty="0"/>
            <a:t>Access</a:t>
          </a:r>
        </a:p>
      </dgm:t>
    </dgm:pt>
    <dgm:pt modelId="{1E61BA1B-D4D9-4D10-A508-9C72629196DB}" type="parTrans" cxnId="{B5DFD85B-C12A-4616-B442-CDE15886FF3C}">
      <dgm:prSet/>
      <dgm:spPr/>
      <dgm:t>
        <a:bodyPr/>
        <a:lstStyle/>
        <a:p>
          <a:endParaRPr lang="en-US"/>
        </a:p>
      </dgm:t>
    </dgm:pt>
    <dgm:pt modelId="{A1C2AA62-032A-42AA-8CC3-94039F804FEE}" type="sibTrans" cxnId="{B5DFD85B-C12A-4616-B442-CDE15886FF3C}">
      <dgm:prSet/>
      <dgm:spPr/>
      <dgm:t>
        <a:bodyPr/>
        <a:lstStyle/>
        <a:p>
          <a:endParaRPr lang="en-US"/>
        </a:p>
      </dgm:t>
    </dgm:pt>
    <dgm:pt modelId="{E32C1CB5-6089-498F-BABB-23850099F68A}" type="pres">
      <dgm:prSet presAssocID="{C2BC996E-58DE-4170-9A19-E2E2EDB8ACD9}" presName="Name0" presStyleCnt="0">
        <dgm:presLayoutVars>
          <dgm:dir/>
          <dgm:animLvl val="lvl"/>
          <dgm:resizeHandles val="exact"/>
        </dgm:presLayoutVars>
      </dgm:prSet>
      <dgm:spPr/>
    </dgm:pt>
    <dgm:pt modelId="{E3BF62CE-677D-457F-9E5D-E0588E24709F}" type="pres">
      <dgm:prSet presAssocID="{D70BFAF5-F84E-498C-88C3-C7A817001983}" presName="composite" presStyleCnt="0"/>
      <dgm:spPr/>
    </dgm:pt>
    <dgm:pt modelId="{0E5BF89C-93F7-468F-BB54-51841ECADF6F}" type="pres">
      <dgm:prSet presAssocID="{D70BFAF5-F84E-498C-88C3-C7A817001983}" presName="parTx" presStyleLbl="alignNode1" presStyleIdx="0" presStyleCnt="2">
        <dgm:presLayoutVars>
          <dgm:chMax val="0"/>
          <dgm:chPref val="0"/>
          <dgm:bulletEnabled val="1"/>
        </dgm:presLayoutVars>
      </dgm:prSet>
      <dgm:spPr/>
    </dgm:pt>
    <dgm:pt modelId="{6B2F6737-4519-48F2-9C6D-A28264FC499F}" type="pres">
      <dgm:prSet presAssocID="{D70BFAF5-F84E-498C-88C3-C7A817001983}" presName="desTx" presStyleLbl="alignAccFollowNode1" presStyleIdx="0" presStyleCnt="2">
        <dgm:presLayoutVars>
          <dgm:bulletEnabled val="1"/>
        </dgm:presLayoutVars>
      </dgm:prSet>
      <dgm:spPr/>
    </dgm:pt>
    <dgm:pt modelId="{B5A297DC-B0CA-4EA9-B004-1FA55AEAB3B8}" type="pres">
      <dgm:prSet presAssocID="{A6E29140-2ABA-4570-AA87-77C475DE60DA}" presName="space" presStyleCnt="0"/>
      <dgm:spPr/>
    </dgm:pt>
    <dgm:pt modelId="{C02A76E7-1CE1-4003-BA61-5BA6D70ACF71}" type="pres">
      <dgm:prSet presAssocID="{BFF7549F-062B-4591-906C-37431080C1BD}" presName="composite" presStyleCnt="0"/>
      <dgm:spPr/>
    </dgm:pt>
    <dgm:pt modelId="{62A609A7-B497-482D-B13C-AC61551881F6}" type="pres">
      <dgm:prSet presAssocID="{BFF7549F-062B-4591-906C-37431080C1BD}" presName="parTx" presStyleLbl="alignNode1" presStyleIdx="1" presStyleCnt="2">
        <dgm:presLayoutVars>
          <dgm:chMax val="0"/>
          <dgm:chPref val="0"/>
          <dgm:bulletEnabled val="1"/>
        </dgm:presLayoutVars>
      </dgm:prSet>
      <dgm:spPr/>
    </dgm:pt>
    <dgm:pt modelId="{22EA5844-705F-4AB4-97C8-C3ABA9A9DB61}" type="pres">
      <dgm:prSet presAssocID="{BFF7549F-062B-4591-906C-37431080C1BD}" presName="desTx" presStyleLbl="alignAccFollowNode1" presStyleIdx="1" presStyleCnt="2">
        <dgm:presLayoutVars>
          <dgm:bulletEnabled val="1"/>
        </dgm:presLayoutVars>
      </dgm:prSet>
      <dgm:spPr/>
    </dgm:pt>
  </dgm:ptLst>
  <dgm:cxnLst>
    <dgm:cxn modelId="{58D19628-8BB5-4E9E-8DD4-38A95D018646}" type="presOf" srcId="{43C1B971-981F-4681-B097-6CF25D3106A3}" destId="{6B2F6737-4519-48F2-9C6D-A28264FC499F}" srcOrd="0" destOrd="0" presId="urn:microsoft.com/office/officeart/2005/8/layout/hList1"/>
    <dgm:cxn modelId="{AA0D413E-0CF5-4267-AE7D-D689583BF408}" srcId="{D70BFAF5-F84E-498C-88C3-C7A817001983}" destId="{0F3DF178-0AEA-4D59-AAEE-284029BCA1DB}" srcOrd="1" destOrd="0" parTransId="{C73E589E-3550-45E1-BFF9-5B1AE0C7A1F5}" sibTransId="{74525168-10DD-42FB-B228-4CA0C984DF92}"/>
    <dgm:cxn modelId="{3E95ED40-7B22-4E0C-9C5E-3730DE2BB99E}" type="presOf" srcId="{BFF7549F-062B-4591-906C-37431080C1BD}" destId="{62A609A7-B497-482D-B13C-AC61551881F6}" srcOrd="0" destOrd="0" presId="urn:microsoft.com/office/officeart/2005/8/layout/hList1"/>
    <dgm:cxn modelId="{B5DFD85B-C12A-4616-B442-CDE15886FF3C}" srcId="{D70BFAF5-F84E-498C-88C3-C7A817001983}" destId="{927C0071-E7A0-4F03-AE19-A59C1734A4D0}" srcOrd="2" destOrd="0" parTransId="{1E61BA1B-D4D9-4D10-A508-9C72629196DB}" sibTransId="{A1C2AA62-032A-42AA-8CC3-94039F804FEE}"/>
    <dgm:cxn modelId="{AA546549-66CA-4225-B22C-29DC1603752D}" type="presOf" srcId="{D70BFAF5-F84E-498C-88C3-C7A817001983}" destId="{0E5BF89C-93F7-468F-BB54-51841ECADF6F}" srcOrd="0" destOrd="0" presId="urn:microsoft.com/office/officeart/2005/8/layout/hList1"/>
    <dgm:cxn modelId="{39E1EF7F-C078-4A68-A384-AFE59A38C93F}" srcId="{D70BFAF5-F84E-498C-88C3-C7A817001983}" destId="{43C1B971-981F-4681-B097-6CF25D3106A3}" srcOrd="0" destOrd="0" parTransId="{C88AC9D0-679B-4E68-AE03-9A9DAF3460EB}" sibTransId="{C3FBB647-0477-4643-8ECD-EC8A952D7F12}"/>
    <dgm:cxn modelId="{26DD9F9A-D0A5-42B7-8208-6E03FACD9A52}" type="presOf" srcId="{0F3DF178-0AEA-4D59-AAEE-284029BCA1DB}" destId="{6B2F6737-4519-48F2-9C6D-A28264FC499F}" srcOrd="0" destOrd="1" presId="urn:microsoft.com/office/officeart/2005/8/layout/hList1"/>
    <dgm:cxn modelId="{BE85A09E-7728-4005-A96F-809255D506E2}" srcId="{C2BC996E-58DE-4170-9A19-E2E2EDB8ACD9}" destId="{D70BFAF5-F84E-498C-88C3-C7A817001983}" srcOrd="0" destOrd="0" parTransId="{DD5E1DC3-177A-48F0-84D8-C861D3691597}" sibTransId="{A6E29140-2ABA-4570-AA87-77C475DE60DA}"/>
    <dgm:cxn modelId="{856360A5-DD01-4F4B-8DC4-7BE08D646113}" srcId="{C2BC996E-58DE-4170-9A19-E2E2EDB8ACD9}" destId="{BFF7549F-062B-4591-906C-37431080C1BD}" srcOrd="1" destOrd="0" parTransId="{11970395-3D6A-4131-B5BD-0A52D845C010}" sibTransId="{435158AF-AC31-453B-A936-ED6512E96FC0}"/>
    <dgm:cxn modelId="{076206B1-FD60-4ECC-9C59-FA3438E248E5}" type="presOf" srcId="{C2BC996E-58DE-4170-9A19-E2E2EDB8ACD9}" destId="{E32C1CB5-6089-498F-BABB-23850099F68A}" srcOrd="0" destOrd="0" presId="urn:microsoft.com/office/officeart/2005/8/layout/hList1"/>
    <dgm:cxn modelId="{AA0531DF-44C0-4A98-B0FD-24F87BC5883A}" type="presOf" srcId="{927C0071-E7A0-4F03-AE19-A59C1734A4D0}" destId="{6B2F6737-4519-48F2-9C6D-A28264FC499F}" srcOrd="0" destOrd="2" presId="urn:microsoft.com/office/officeart/2005/8/layout/hList1"/>
    <dgm:cxn modelId="{C126E7E1-D8AF-4C84-9A8B-ADED84B31AC7}" srcId="{BFF7549F-062B-4591-906C-37431080C1BD}" destId="{ABAB4B8D-694F-44AE-A35D-D983ACA45515}" srcOrd="0" destOrd="0" parTransId="{6D3A84C6-3B87-4856-B5ED-06723D2BBD58}" sibTransId="{FA2925A3-4F2D-4D88-8E5B-E270146062F0}"/>
    <dgm:cxn modelId="{BFD05AFB-1A6D-4B3D-9362-EC71D80DACDC}" type="presOf" srcId="{ABAB4B8D-694F-44AE-A35D-D983ACA45515}" destId="{22EA5844-705F-4AB4-97C8-C3ABA9A9DB61}" srcOrd="0" destOrd="0" presId="urn:microsoft.com/office/officeart/2005/8/layout/hList1"/>
    <dgm:cxn modelId="{06B022E4-1881-4C21-AD31-FDEBF6EB9A10}" type="presParOf" srcId="{E32C1CB5-6089-498F-BABB-23850099F68A}" destId="{E3BF62CE-677D-457F-9E5D-E0588E24709F}" srcOrd="0" destOrd="0" presId="urn:microsoft.com/office/officeart/2005/8/layout/hList1"/>
    <dgm:cxn modelId="{804E01CA-C295-431E-96DB-B85D78AB430D}" type="presParOf" srcId="{E3BF62CE-677D-457F-9E5D-E0588E24709F}" destId="{0E5BF89C-93F7-468F-BB54-51841ECADF6F}" srcOrd="0" destOrd="0" presId="urn:microsoft.com/office/officeart/2005/8/layout/hList1"/>
    <dgm:cxn modelId="{CA1ED079-5F2F-4F06-9E7D-26301BE8F7E3}" type="presParOf" srcId="{E3BF62CE-677D-457F-9E5D-E0588E24709F}" destId="{6B2F6737-4519-48F2-9C6D-A28264FC499F}" srcOrd="1" destOrd="0" presId="urn:microsoft.com/office/officeart/2005/8/layout/hList1"/>
    <dgm:cxn modelId="{6712E4BF-7660-48BC-9896-E295151D1B64}" type="presParOf" srcId="{E32C1CB5-6089-498F-BABB-23850099F68A}" destId="{B5A297DC-B0CA-4EA9-B004-1FA55AEAB3B8}" srcOrd="1" destOrd="0" presId="urn:microsoft.com/office/officeart/2005/8/layout/hList1"/>
    <dgm:cxn modelId="{532FF227-08DE-4C8A-AF5F-4AF28C86A3DE}" type="presParOf" srcId="{E32C1CB5-6089-498F-BABB-23850099F68A}" destId="{C02A76E7-1CE1-4003-BA61-5BA6D70ACF71}" srcOrd="2" destOrd="0" presId="urn:microsoft.com/office/officeart/2005/8/layout/hList1"/>
    <dgm:cxn modelId="{D5E97067-45BB-4077-9529-3F9131A6A239}" type="presParOf" srcId="{C02A76E7-1CE1-4003-BA61-5BA6D70ACF71}" destId="{62A609A7-B497-482D-B13C-AC61551881F6}" srcOrd="0" destOrd="0" presId="urn:microsoft.com/office/officeart/2005/8/layout/hList1"/>
    <dgm:cxn modelId="{AB2E3548-2EA7-458C-8EA2-DD2D0D3334ED}" type="presParOf" srcId="{C02A76E7-1CE1-4003-BA61-5BA6D70ACF71}" destId="{22EA5844-705F-4AB4-97C8-C3ABA9A9DB6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5CFA5-EE86-486B-BB30-97A614DCA251}">
      <dsp:nvSpPr>
        <dsp:cNvPr id="0" name=""/>
        <dsp:cNvSpPr/>
      </dsp:nvSpPr>
      <dsp:spPr>
        <a:xfrm>
          <a:off x="51" y="177614"/>
          <a:ext cx="4949334" cy="6624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Standard Templates</a:t>
          </a:r>
        </a:p>
      </dsp:txBody>
      <dsp:txXfrm>
        <a:off x="51" y="177614"/>
        <a:ext cx="4949334" cy="662400"/>
      </dsp:txXfrm>
    </dsp:sp>
    <dsp:sp modelId="{56A2787C-FB6D-4629-A54E-EB593E0153C1}">
      <dsp:nvSpPr>
        <dsp:cNvPr id="0" name=""/>
        <dsp:cNvSpPr/>
      </dsp:nvSpPr>
      <dsp:spPr>
        <a:xfrm>
          <a:off x="51" y="840014"/>
          <a:ext cx="4949334" cy="313899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ts val="1200"/>
            </a:spcAft>
            <a:buChar char="•"/>
          </a:pPr>
          <a:r>
            <a:rPr lang="en-US" sz="2300" kern="1200" dirty="0"/>
            <a:t>Delivered by Microsoft as default Word templates</a:t>
          </a:r>
        </a:p>
        <a:p>
          <a:pPr marL="228600" lvl="1" indent="-228600" algn="l" defTabSz="1022350">
            <a:lnSpc>
              <a:spcPct val="90000"/>
            </a:lnSpc>
            <a:spcBef>
              <a:spcPct val="0"/>
            </a:spcBef>
            <a:spcAft>
              <a:spcPts val="1200"/>
            </a:spcAft>
            <a:buChar char="•"/>
          </a:pPr>
          <a:r>
            <a:rPr lang="en-US" sz="2300" kern="1200" dirty="0"/>
            <a:t>Include basic fields and layouts for common documents</a:t>
          </a:r>
        </a:p>
        <a:p>
          <a:pPr marL="228600" lvl="1" indent="-228600" algn="l" defTabSz="1022350">
            <a:lnSpc>
              <a:spcPct val="90000"/>
            </a:lnSpc>
            <a:spcBef>
              <a:spcPct val="0"/>
            </a:spcBef>
            <a:spcAft>
              <a:spcPts val="1200"/>
            </a:spcAft>
            <a:buChar char="•"/>
          </a:pPr>
          <a:r>
            <a:rPr lang="en-US" sz="2300" kern="1200" dirty="0"/>
            <a:t>Serve as a foundation for customization</a:t>
          </a:r>
        </a:p>
      </dsp:txBody>
      <dsp:txXfrm>
        <a:off x="51" y="840014"/>
        <a:ext cx="4949334" cy="3138993"/>
      </dsp:txXfrm>
    </dsp:sp>
    <dsp:sp modelId="{CBA60B2C-CAB7-45FB-9E75-BB5C350DFF30}">
      <dsp:nvSpPr>
        <dsp:cNvPr id="0" name=""/>
        <dsp:cNvSpPr/>
      </dsp:nvSpPr>
      <dsp:spPr>
        <a:xfrm>
          <a:off x="5642292" y="177614"/>
          <a:ext cx="4949334" cy="662400"/>
        </a:xfrm>
        <a:prstGeom prst="rect">
          <a:avLst/>
        </a:prstGeom>
        <a:solidFill>
          <a:schemeClr val="tx2"/>
        </a:solidFill>
        <a:ln w="10795"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Modified Templates</a:t>
          </a:r>
        </a:p>
      </dsp:txBody>
      <dsp:txXfrm>
        <a:off x="5642292" y="177614"/>
        <a:ext cx="4949334" cy="662400"/>
      </dsp:txXfrm>
    </dsp:sp>
    <dsp:sp modelId="{EB67F2F8-640D-4DBB-ADFC-22F6E72F9BAB}">
      <dsp:nvSpPr>
        <dsp:cNvPr id="0" name=""/>
        <dsp:cNvSpPr/>
      </dsp:nvSpPr>
      <dsp:spPr>
        <a:xfrm>
          <a:off x="5642292" y="840014"/>
          <a:ext cx="4949334" cy="3138993"/>
        </a:xfrm>
        <a:prstGeom prst="rect">
          <a:avLst/>
        </a:prstGeom>
        <a:solidFill>
          <a:schemeClr val="tx2">
            <a:lumMod val="20000"/>
            <a:lumOff val="80000"/>
            <a:alpha val="90000"/>
          </a:schemeClr>
        </a:solidFill>
        <a:ln w="10795" cap="flat" cmpd="sng" algn="ctr">
          <a:solidFill>
            <a:schemeClr val="tx2">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ts val="1200"/>
            </a:spcAft>
            <a:buChar char="•"/>
          </a:pPr>
          <a:r>
            <a:rPr lang="en-US" sz="2300" kern="1200" dirty="0"/>
            <a:t>Created when a standard template is copied and tailored</a:t>
          </a:r>
        </a:p>
        <a:p>
          <a:pPr marL="228600" lvl="1" indent="-228600" algn="l" defTabSz="1022350">
            <a:lnSpc>
              <a:spcPct val="90000"/>
            </a:lnSpc>
            <a:spcBef>
              <a:spcPct val="0"/>
            </a:spcBef>
            <a:spcAft>
              <a:spcPts val="1200"/>
            </a:spcAft>
            <a:buChar char="•"/>
          </a:pPr>
          <a:r>
            <a:rPr lang="en-US" sz="2300" kern="1200" dirty="0"/>
            <a:t>Allow insertion of custom fields, branding, and formatting changes</a:t>
          </a:r>
        </a:p>
        <a:p>
          <a:pPr marL="228600" lvl="1" indent="-228600" algn="l" defTabSz="1022350">
            <a:lnSpc>
              <a:spcPct val="90000"/>
            </a:lnSpc>
            <a:spcBef>
              <a:spcPct val="0"/>
            </a:spcBef>
            <a:spcAft>
              <a:spcPts val="1200"/>
            </a:spcAft>
            <a:buChar char="•"/>
          </a:pPr>
          <a:r>
            <a:rPr lang="en-US" sz="2300" kern="1200" dirty="0"/>
            <a:t>Support table modifications, alignment adjustments, and enhanced layouts</a:t>
          </a:r>
        </a:p>
      </dsp:txBody>
      <dsp:txXfrm>
        <a:off x="5642292" y="840014"/>
        <a:ext cx="4949334" cy="3138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72BE5-C789-4875-92A3-03FFC4B69E0E}">
      <dsp:nvSpPr>
        <dsp:cNvPr id="0" name=""/>
        <dsp:cNvSpPr/>
      </dsp:nvSpPr>
      <dsp:spPr>
        <a:xfrm>
          <a:off x="1088628" y="1719"/>
          <a:ext cx="2833687" cy="1700212"/>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Custom Fields</a:t>
          </a:r>
        </a:p>
      </dsp:txBody>
      <dsp:txXfrm>
        <a:off x="1088628" y="1719"/>
        <a:ext cx="2833687" cy="1700212"/>
      </dsp:txXfrm>
    </dsp:sp>
    <dsp:sp modelId="{BB456736-BE99-4C2B-BE4E-83F85CDBB2BE}">
      <dsp:nvSpPr>
        <dsp:cNvPr id="0" name=""/>
        <dsp:cNvSpPr/>
      </dsp:nvSpPr>
      <dsp:spPr>
        <a:xfrm>
          <a:off x="4205684" y="1719"/>
          <a:ext cx="2833687" cy="1700212"/>
        </a:xfrm>
        <a:prstGeom prst="rect">
          <a:avLst/>
        </a:prstGeom>
        <a:solidFill>
          <a:schemeClr val="accent4">
            <a:hueOff val="4717193"/>
            <a:satOff val="-16513"/>
            <a:lumOff val="-1137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Logos</a:t>
          </a:r>
        </a:p>
      </dsp:txBody>
      <dsp:txXfrm>
        <a:off x="4205684" y="1719"/>
        <a:ext cx="2833687" cy="1700212"/>
      </dsp:txXfrm>
    </dsp:sp>
    <dsp:sp modelId="{88786BF3-70DA-4029-875E-6DD98BA14BA6}">
      <dsp:nvSpPr>
        <dsp:cNvPr id="0" name=""/>
        <dsp:cNvSpPr/>
      </dsp:nvSpPr>
      <dsp:spPr>
        <a:xfrm>
          <a:off x="1088628" y="1985300"/>
          <a:ext cx="2833687" cy="1700212"/>
        </a:xfrm>
        <a:prstGeom prst="rect">
          <a:avLst/>
        </a:prstGeom>
        <a:solidFill>
          <a:schemeClr val="accent4">
            <a:hueOff val="9434386"/>
            <a:satOff val="-33027"/>
            <a:lumOff val="-2274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Outline Sections</a:t>
          </a:r>
        </a:p>
      </dsp:txBody>
      <dsp:txXfrm>
        <a:off x="1088628" y="1985300"/>
        <a:ext cx="2833687" cy="1700212"/>
      </dsp:txXfrm>
    </dsp:sp>
    <dsp:sp modelId="{77147921-B77A-448A-A5FC-0845EEC6CB10}">
      <dsp:nvSpPr>
        <dsp:cNvPr id="0" name=""/>
        <dsp:cNvSpPr/>
      </dsp:nvSpPr>
      <dsp:spPr>
        <a:xfrm>
          <a:off x="4205684" y="1985300"/>
          <a:ext cx="2833687" cy="1700212"/>
        </a:xfrm>
        <a:prstGeom prst="rect">
          <a:avLst/>
        </a:prstGeom>
        <a:solidFill>
          <a:schemeClr val="accent4">
            <a:hueOff val="14151578"/>
            <a:satOff val="-49540"/>
            <a:lumOff val="-3411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Format Table Graphics</a:t>
          </a:r>
        </a:p>
      </dsp:txBody>
      <dsp:txXfrm>
        <a:off x="4205684" y="1985300"/>
        <a:ext cx="2833687" cy="17002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77894-1271-4885-8FE2-7F0B63055A00}">
      <dsp:nvSpPr>
        <dsp:cNvPr id="0" name=""/>
        <dsp:cNvSpPr/>
      </dsp:nvSpPr>
      <dsp:spPr>
        <a:xfrm rot="5400000">
          <a:off x="6641781" y="-2862741"/>
          <a:ext cx="669450" cy="6566123"/>
        </a:xfrm>
        <a:prstGeom prst="round2SameRect">
          <a:avLst/>
        </a:prstGeom>
        <a:solidFill>
          <a:schemeClr val="accent4">
            <a:tint val="40000"/>
            <a:alpha val="90000"/>
            <a:hueOff val="0"/>
            <a:satOff val="0"/>
            <a:lumOff val="0"/>
            <a:alphaOff val="0"/>
          </a:schemeClr>
        </a:solid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None/>
          </a:pPr>
          <a:r>
            <a:rPr lang="en-US" sz="1800" kern="1200" dirty="0"/>
            <a:t> Provides access to XML Mapping Pane for field management</a:t>
          </a:r>
        </a:p>
      </dsp:txBody>
      <dsp:txXfrm rot="-5400000">
        <a:off x="3693445" y="118275"/>
        <a:ext cx="6533443" cy="604090"/>
      </dsp:txXfrm>
    </dsp:sp>
    <dsp:sp modelId="{90722489-8DB6-49E1-BA90-BE01ED356861}">
      <dsp:nvSpPr>
        <dsp:cNvPr id="0" name=""/>
        <dsp:cNvSpPr/>
      </dsp:nvSpPr>
      <dsp:spPr>
        <a:xfrm>
          <a:off x="0" y="1913"/>
          <a:ext cx="3693444" cy="836812"/>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Enable Developer Tab</a:t>
          </a:r>
        </a:p>
      </dsp:txBody>
      <dsp:txXfrm>
        <a:off x="40850" y="42763"/>
        <a:ext cx="3611744" cy="755112"/>
      </dsp:txXfrm>
    </dsp:sp>
    <dsp:sp modelId="{02ABF790-BA8D-4ED0-B5AC-7E818436890F}">
      <dsp:nvSpPr>
        <dsp:cNvPr id="0" name=""/>
        <dsp:cNvSpPr/>
      </dsp:nvSpPr>
      <dsp:spPr>
        <a:xfrm rot="5400000">
          <a:off x="6641781" y="-1984088"/>
          <a:ext cx="669450" cy="6566123"/>
        </a:xfrm>
        <a:prstGeom prst="round2SameRect">
          <a:avLst/>
        </a:prstGeom>
        <a:solidFill>
          <a:schemeClr val="accent4">
            <a:tint val="40000"/>
            <a:alpha val="90000"/>
            <a:hueOff val="3582264"/>
            <a:satOff val="-23883"/>
            <a:lumOff val="-2284"/>
            <a:alphaOff val="0"/>
          </a:schemeClr>
        </a:solidFill>
        <a:ln w="10795" cap="flat" cmpd="sng" algn="ctr">
          <a:solidFill>
            <a:schemeClr val="accent4">
              <a:tint val="40000"/>
              <a:alpha val="90000"/>
              <a:hueOff val="3582264"/>
              <a:satOff val="-23883"/>
              <a:lumOff val="-22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FontTx/>
            <a:buNone/>
          </a:pPr>
          <a:r>
            <a:rPr lang="en-US" sz="1800" kern="1200" dirty="0"/>
            <a:t> Map Dynamics GP fields directly into Word templates</a:t>
          </a:r>
        </a:p>
      </dsp:txBody>
      <dsp:txXfrm rot="-5400000">
        <a:off x="3693445" y="996928"/>
        <a:ext cx="6533443" cy="604090"/>
      </dsp:txXfrm>
    </dsp:sp>
    <dsp:sp modelId="{B5C699A9-DFF4-4284-B4D3-18C93C46E88D}">
      <dsp:nvSpPr>
        <dsp:cNvPr id="0" name=""/>
        <dsp:cNvSpPr/>
      </dsp:nvSpPr>
      <dsp:spPr>
        <a:xfrm>
          <a:off x="0" y="880567"/>
          <a:ext cx="3693444" cy="836812"/>
        </a:xfrm>
        <a:prstGeom prst="roundRect">
          <a:avLst/>
        </a:prstGeom>
        <a:solidFill>
          <a:schemeClr val="accent4">
            <a:hueOff val="3537895"/>
            <a:satOff val="-12385"/>
            <a:lumOff val="-852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Use the XML Mapping Pane</a:t>
          </a:r>
        </a:p>
      </dsp:txBody>
      <dsp:txXfrm>
        <a:off x="40850" y="921417"/>
        <a:ext cx="3611744" cy="755112"/>
      </dsp:txXfrm>
    </dsp:sp>
    <dsp:sp modelId="{C0F5EF89-8F34-4C69-8A65-E9326A18BB1D}">
      <dsp:nvSpPr>
        <dsp:cNvPr id="0" name=""/>
        <dsp:cNvSpPr/>
      </dsp:nvSpPr>
      <dsp:spPr>
        <a:xfrm rot="5400000">
          <a:off x="6641781" y="-1105435"/>
          <a:ext cx="669450" cy="6566123"/>
        </a:xfrm>
        <a:prstGeom prst="round2SameRect">
          <a:avLst/>
        </a:prstGeom>
        <a:solidFill>
          <a:schemeClr val="accent4">
            <a:tint val="40000"/>
            <a:alpha val="90000"/>
            <a:hueOff val="7164528"/>
            <a:satOff val="-47766"/>
            <a:lumOff val="-4568"/>
            <a:alphaOff val="0"/>
          </a:schemeClr>
        </a:solidFill>
        <a:ln w="10795" cap="flat" cmpd="sng" algn="ctr">
          <a:solidFill>
            <a:schemeClr val="accent4">
              <a:tint val="40000"/>
              <a:alpha val="90000"/>
              <a:hueOff val="7164528"/>
              <a:satOff val="-47766"/>
              <a:lumOff val="-45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None/>
          </a:pPr>
          <a:r>
            <a:rPr lang="en-US" sz="1800" kern="1200" dirty="0"/>
            <a:t> Align tables, fields, and objects more precisely</a:t>
          </a:r>
        </a:p>
      </dsp:txBody>
      <dsp:txXfrm rot="-5400000">
        <a:off x="3693445" y="1875581"/>
        <a:ext cx="6533443" cy="604090"/>
      </dsp:txXfrm>
    </dsp:sp>
    <dsp:sp modelId="{A1E736FC-8798-4DEA-98AA-4A504D310DD6}">
      <dsp:nvSpPr>
        <dsp:cNvPr id="0" name=""/>
        <dsp:cNvSpPr/>
      </dsp:nvSpPr>
      <dsp:spPr>
        <a:xfrm>
          <a:off x="0" y="1759220"/>
          <a:ext cx="3693444" cy="836812"/>
        </a:xfrm>
        <a:prstGeom prst="roundRect">
          <a:avLst/>
        </a:prstGeom>
        <a:solidFill>
          <a:schemeClr val="accent4">
            <a:hueOff val="7075789"/>
            <a:satOff val="-24770"/>
            <a:lumOff val="-1705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Turn On Gridlines</a:t>
          </a:r>
        </a:p>
      </dsp:txBody>
      <dsp:txXfrm>
        <a:off x="40850" y="1800070"/>
        <a:ext cx="3611744" cy="755112"/>
      </dsp:txXfrm>
    </dsp:sp>
    <dsp:sp modelId="{4152F802-6A1E-4B2B-A01A-9DC25931C25B}">
      <dsp:nvSpPr>
        <dsp:cNvPr id="0" name=""/>
        <dsp:cNvSpPr/>
      </dsp:nvSpPr>
      <dsp:spPr>
        <a:xfrm rot="5400000">
          <a:off x="6641781" y="-226782"/>
          <a:ext cx="669450" cy="6566123"/>
        </a:xfrm>
        <a:prstGeom prst="round2SameRect">
          <a:avLst/>
        </a:prstGeom>
        <a:solidFill>
          <a:schemeClr val="accent4">
            <a:tint val="40000"/>
            <a:alpha val="90000"/>
            <a:hueOff val="10746791"/>
            <a:satOff val="-71649"/>
            <a:lumOff val="-6853"/>
            <a:alphaOff val="0"/>
          </a:schemeClr>
        </a:solidFill>
        <a:ln w="10795" cap="flat" cmpd="sng" algn="ctr">
          <a:solidFill>
            <a:schemeClr val="accent4">
              <a:tint val="40000"/>
              <a:alpha val="90000"/>
              <a:hueOff val="10746791"/>
              <a:satOff val="-71649"/>
              <a:lumOff val="-68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None/>
          </a:pPr>
          <a:r>
            <a:rPr lang="en-US" sz="1800" kern="1200" dirty="0"/>
            <a:t> Helps identify hidden formatting issues</a:t>
          </a:r>
        </a:p>
      </dsp:txBody>
      <dsp:txXfrm rot="-5400000">
        <a:off x="3693445" y="2754234"/>
        <a:ext cx="6533443" cy="604090"/>
      </dsp:txXfrm>
    </dsp:sp>
    <dsp:sp modelId="{B1D9C3A7-7786-4AAD-8206-ABD838B62252}">
      <dsp:nvSpPr>
        <dsp:cNvPr id="0" name=""/>
        <dsp:cNvSpPr/>
      </dsp:nvSpPr>
      <dsp:spPr>
        <a:xfrm>
          <a:off x="0" y="2637873"/>
          <a:ext cx="3693444" cy="836812"/>
        </a:xfrm>
        <a:prstGeom prst="roundRect">
          <a:avLst/>
        </a:prstGeom>
        <a:solidFill>
          <a:schemeClr val="accent4">
            <a:hueOff val="10613684"/>
            <a:satOff val="-37155"/>
            <a:lumOff val="-2558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Turn On Paragraph/Formatting Marks</a:t>
          </a:r>
        </a:p>
      </dsp:txBody>
      <dsp:txXfrm>
        <a:off x="40850" y="2678723"/>
        <a:ext cx="3611744" cy="755112"/>
      </dsp:txXfrm>
    </dsp:sp>
    <dsp:sp modelId="{DB86698F-70E9-4892-BADB-1EF83844CDB3}">
      <dsp:nvSpPr>
        <dsp:cNvPr id="0" name=""/>
        <dsp:cNvSpPr/>
      </dsp:nvSpPr>
      <dsp:spPr>
        <a:xfrm rot="5400000">
          <a:off x="6641781" y="651871"/>
          <a:ext cx="669450" cy="6566123"/>
        </a:xfrm>
        <a:prstGeom prst="round2SameRect">
          <a:avLst/>
        </a:prstGeom>
        <a:solidFill>
          <a:schemeClr val="accent4">
            <a:tint val="40000"/>
            <a:alpha val="90000"/>
            <a:hueOff val="14329056"/>
            <a:satOff val="-95532"/>
            <a:lumOff val="-9137"/>
            <a:alphaOff val="0"/>
          </a:schemeClr>
        </a:solidFill>
        <a:ln w="10795" cap="flat" cmpd="sng" algn="ctr">
          <a:solidFill>
            <a:schemeClr val="accent4">
              <a:tint val="40000"/>
              <a:alpha val="90000"/>
              <a:hueOff val="14329056"/>
              <a:satOff val="-95532"/>
              <a:lumOff val="-9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None/>
          </a:pPr>
          <a:r>
            <a:rPr lang="en-US" sz="1800" kern="1200" dirty="0"/>
            <a:t> Use correct file format before deploying back to GP</a:t>
          </a:r>
        </a:p>
      </dsp:txBody>
      <dsp:txXfrm rot="-5400000">
        <a:off x="3693445" y="3632887"/>
        <a:ext cx="6533443" cy="604090"/>
      </dsp:txXfrm>
    </dsp:sp>
    <dsp:sp modelId="{11439522-6087-41A4-924F-02AAD1EE7CD0}">
      <dsp:nvSpPr>
        <dsp:cNvPr id="0" name=""/>
        <dsp:cNvSpPr/>
      </dsp:nvSpPr>
      <dsp:spPr>
        <a:xfrm>
          <a:off x="0" y="3516526"/>
          <a:ext cx="3693444" cy="836812"/>
        </a:xfrm>
        <a:prstGeom prst="roundRect">
          <a:avLst/>
        </a:prstGeom>
        <a:solidFill>
          <a:schemeClr val="accent4">
            <a:hueOff val="14151578"/>
            <a:satOff val="-49540"/>
            <a:lumOff val="-3411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Save as Word Template (.docx)</a:t>
          </a:r>
        </a:p>
      </dsp:txBody>
      <dsp:txXfrm>
        <a:off x="40850" y="3557376"/>
        <a:ext cx="3611744" cy="755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0710D-3652-403B-88E1-37955CD94369}">
      <dsp:nvSpPr>
        <dsp:cNvPr id="0" name=""/>
        <dsp:cNvSpPr/>
      </dsp:nvSpPr>
      <dsp:spPr>
        <a:xfrm>
          <a:off x="0" y="1466996"/>
          <a:ext cx="9309100" cy="1169437"/>
        </a:xfrm>
        <a:prstGeom prst="rect">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2490" tIns="562356" rIns="722490"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Report Writer or Word Template. </a:t>
          </a:r>
        </a:p>
      </dsp:txBody>
      <dsp:txXfrm>
        <a:off x="0" y="1466996"/>
        <a:ext cx="9309100" cy="1169437"/>
      </dsp:txXfrm>
    </dsp:sp>
    <dsp:sp modelId="{81774B03-05D0-4179-9ACF-6ADBC801ACCA}">
      <dsp:nvSpPr>
        <dsp:cNvPr id="0" name=""/>
        <dsp:cNvSpPr/>
      </dsp:nvSpPr>
      <dsp:spPr>
        <a:xfrm>
          <a:off x="465455" y="1068476"/>
          <a:ext cx="6516370" cy="79704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303" tIns="0" rIns="246303" bIns="0" numCol="1" spcCol="1270" anchor="ctr" anchorCtr="0">
          <a:noAutofit/>
        </a:bodyPr>
        <a:lstStyle/>
        <a:p>
          <a:pPr marL="0" lvl="0" indent="0" algn="l" defTabSz="1200150">
            <a:lnSpc>
              <a:spcPct val="90000"/>
            </a:lnSpc>
            <a:spcBef>
              <a:spcPct val="0"/>
            </a:spcBef>
            <a:spcAft>
              <a:spcPct val="35000"/>
            </a:spcAft>
            <a:buNone/>
          </a:pPr>
          <a:r>
            <a:rPr lang="en-US" sz="2700" kern="1200" dirty="0"/>
            <a:t>Know where the field’s data originated.</a:t>
          </a:r>
        </a:p>
      </dsp:txBody>
      <dsp:txXfrm>
        <a:off x="504363" y="1107384"/>
        <a:ext cx="6438554" cy="719224"/>
      </dsp:txXfrm>
    </dsp:sp>
    <dsp:sp modelId="{286D2961-D2FB-4BA5-A806-842171A78697}">
      <dsp:nvSpPr>
        <dsp:cNvPr id="0" name=""/>
        <dsp:cNvSpPr/>
      </dsp:nvSpPr>
      <dsp:spPr>
        <a:xfrm>
          <a:off x="0" y="3180753"/>
          <a:ext cx="9309100" cy="1169437"/>
        </a:xfrm>
        <a:prstGeom prst="rect">
          <a:avLst/>
        </a:prstGeom>
        <a:solidFill>
          <a:schemeClr val="lt1">
            <a:alpha val="90000"/>
            <a:hueOff val="0"/>
            <a:satOff val="0"/>
            <a:lumOff val="0"/>
            <a:alphaOff val="0"/>
          </a:schemeClr>
        </a:solidFill>
        <a:ln w="10795" cap="flat" cmpd="sng" algn="ctr">
          <a:solidFill>
            <a:schemeClr val="accent3">
              <a:hueOff val="-18446990"/>
              <a:satOff val="0"/>
              <a:lumOff val="10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2490" tIns="562356" rIns="722490"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a:t>Identify your fix.</a:t>
          </a:r>
          <a:endParaRPr lang="en-US" sz="2700" kern="1200" dirty="0"/>
        </a:p>
      </dsp:txBody>
      <dsp:txXfrm>
        <a:off x="0" y="3180753"/>
        <a:ext cx="9309100" cy="1169437"/>
      </dsp:txXfrm>
    </dsp:sp>
    <dsp:sp modelId="{0CDCE1E6-12F8-48F5-9D0F-2CD314FC6170}">
      <dsp:nvSpPr>
        <dsp:cNvPr id="0" name=""/>
        <dsp:cNvSpPr/>
      </dsp:nvSpPr>
      <dsp:spPr>
        <a:xfrm>
          <a:off x="465455" y="2782233"/>
          <a:ext cx="6516370" cy="797040"/>
        </a:xfrm>
        <a:prstGeom prst="roundRect">
          <a:avLst/>
        </a:prstGeom>
        <a:solidFill>
          <a:schemeClr val="accent3">
            <a:hueOff val="-18446990"/>
            <a:satOff val="0"/>
            <a:lumOff val="1078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6303" tIns="0" rIns="246303" bIns="0" numCol="1" spcCol="1270" anchor="ctr" anchorCtr="0">
          <a:noAutofit/>
        </a:bodyPr>
        <a:lstStyle/>
        <a:p>
          <a:pPr marL="0" lvl="0" indent="0" algn="l" defTabSz="1200150">
            <a:lnSpc>
              <a:spcPct val="90000"/>
            </a:lnSpc>
            <a:spcBef>
              <a:spcPct val="0"/>
            </a:spcBef>
            <a:spcAft>
              <a:spcPct val="35000"/>
            </a:spcAft>
            <a:buNone/>
          </a:pPr>
          <a:r>
            <a:rPr lang="en-US" sz="2700" kern="1200" dirty="0"/>
            <a:t>Know the needed changes.</a:t>
          </a:r>
        </a:p>
      </dsp:txBody>
      <dsp:txXfrm>
        <a:off x="504363" y="2821141"/>
        <a:ext cx="6438554" cy="719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BF89C-93F7-468F-BB54-51841ECADF6F}">
      <dsp:nvSpPr>
        <dsp:cNvPr id="0" name=""/>
        <dsp:cNvSpPr/>
      </dsp:nvSpPr>
      <dsp:spPr>
        <a:xfrm>
          <a:off x="52" y="2254"/>
          <a:ext cx="5026539" cy="1267200"/>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kern="1200" dirty="0"/>
            <a:t>In Windows</a:t>
          </a:r>
        </a:p>
      </dsp:txBody>
      <dsp:txXfrm>
        <a:off x="52" y="2254"/>
        <a:ext cx="5026539" cy="1267200"/>
      </dsp:txXfrm>
    </dsp:sp>
    <dsp:sp modelId="{6B2F6737-4519-48F2-9C6D-A28264FC499F}">
      <dsp:nvSpPr>
        <dsp:cNvPr id="0" name=""/>
        <dsp:cNvSpPr/>
      </dsp:nvSpPr>
      <dsp:spPr>
        <a:xfrm>
          <a:off x="52" y="1269454"/>
          <a:ext cx="5026539" cy="2838329"/>
        </a:xfrm>
        <a:prstGeom prst="rect">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r>
            <a:rPr lang="en-US" sz="4400" kern="1200" dirty="0"/>
            <a:t>File Structure</a:t>
          </a:r>
        </a:p>
        <a:p>
          <a:pPr marL="285750" lvl="1" indent="-285750" algn="l" defTabSz="1955800">
            <a:lnSpc>
              <a:spcPct val="90000"/>
            </a:lnSpc>
            <a:spcBef>
              <a:spcPct val="0"/>
            </a:spcBef>
            <a:spcAft>
              <a:spcPct val="15000"/>
            </a:spcAft>
            <a:buChar char="•"/>
          </a:pPr>
          <a:r>
            <a:rPr lang="en-US" sz="4400" kern="1200" dirty="0"/>
            <a:t>Folder Structure</a:t>
          </a:r>
        </a:p>
        <a:p>
          <a:pPr marL="285750" lvl="1" indent="-285750" algn="l" defTabSz="1955800">
            <a:lnSpc>
              <a:spcPct val="90000"/>
            </a:lnSpc>
            <a:spcBef>
              <a:spcPct val="0"/>
            </a:spcBef>
            <a:spcAft>
              <a:spcPct val="15000"/>
            </a:spcAft>
            <a:buChar char="•"/>
          </a:pPr>
          <a:r>
            <a:rPr lang="en-US" sz="4400" kern="1200" dirty="0"/>
            <a:t>Access</a:t>
          </a:r>
        </a:p>
      </dsp:txBody>
      <dsp:txXfrm>
        <a:off x="52" y="1269454"/>
        <a:ext cx="5026539" cy="2838329"/>
      </dsp:txXfrm>
    </dsp:sp>
    <dsp:sp modelId="{62A609A7-B497-482D-B13C-AC61551881F6}">
      <dsp:nvSpPr>
        <dsp:cNvPr id="0" name=""/>
        <dsp:cNvSpPr/>
      </dsp:nvSpPr>
      <dsp:spPr>
        <a:xfrm>
          <a:off x="5730307" y="2254"/>
          <a:ext cx="5026539" cy="1267200"/>
        </a:xfrm>
        <a:prstGeom prst="rect">
          <a:avLst/>
        </a:prstGeom>
        <a:solidFill>
          <a:schemeClr val="accent2">
            <a:hueOff val="7645857"/>
            <a:satOff val="0"/>
            <a:lumOff val="25883"/>
            <a:alphaOff val="0"/>
          </a:schemeClr>
        </a:solidFill>
        <a:ln w="10795" cap="flat" cmpd="sng" algn="ctr">
          <a:solidFill>
            <a:schemeClr val="accent2">
              <a:hueOff val="7645857"/>
              <a:satOff val="0"/>
              <a:lumOff val="258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kern="1200" dirty="0"/>
            <a:t>In GP</a:t>
          </a:r>
        </a:p>
      </dsp:txBody>
      <dsp:txXfrm>
        <a:off x="5730307" y="2254"/>
        <a:ext cx="5026539" cy="1267200"/>
      </dsp:txXfrm>
    </dsp:sp>
    <dsp:sp modelId="{22EA5844-705F-4AB4-97C8-C3ABA9A9DB61}">
      <dsp:nvSpPr>
        <dsp:cNvPr id="0" name=""/>
        <dsp:cNvSpPr/>
      </dsp:nvSpPr>
      <dsp:spPr>
        <a:xfrm>
          <a:off x="5730307" y="1269454"/>
          <a:ext cx="5026539" cy="2838329"/>
        </a:xfrm>
        <a:prstGeom prst="rect">
          <a:avLst/>
        </a:prstGeom>
        <a:solidFill>
          <a:schemeClr val="accent2">
            <a:tint val="40000"/>
            <a:alpha val="90000"/>
            <a:hueOff val="7480492"/>
            <a:satOff val="59453"/>
            <a:lumOff val="6733"/>
            <a:alphaOff val="0"/>
          </a:schemeClr>
        </a:solidFill>
        <a:ln w="10795" cap="flat" cmpd="sng" algn="ctr">
          <a:solidFill>
            <a:schemeClr val="accent2">
              <a:tint val="40000"/>
              <a:alpha val="90000"/>
              <a:hueOff val="7480492"/>
              <a:satOff val="59453"/>
              <a:lumOff val="67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r>
            <a:rPr lang="en-US" sz="4400" kern="1200" dirty="0"/>
            <a:t>Naming conventions</a:t>
          </a:r>
        </a:p>
      </dsp:txBody>
      <dsp:txXfrm>
        <a:off x="5730307" y="1269454"/>
        <a:ext cx="5026539" cy="28383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ACD49-3C6D-4BD7-9957-8CFEE229AACF}" type="datetimeFigureOut">
              <a:rPr lang="en-US" smtClean="0"/>
              <a:t>10/23/2025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F4726-6A07-4B98-A6BD-794DF78A352F}" type="slidenum">
              <a:rPr lang="en-US" smtClean="0"/>
              <a:t>‹#›</a:t>
            </a:fld>
            <a:endParaRPr lang="en-US" dirty="0"/>
          </a:p>
        </p:txBody>
      </p:sp>
    </p:spTree>
    <p:extLst>
      <p:ext uri="{BB962C8B-B14F-4D97-AF65-F5344CB8AC3E}">
        <p14:creationId xmlns:p14="http://schemas.microsoft.com/office/powerpoint/2010/main" val="12454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7ACBC-0056-4FD7-B9DC-EAD2D8924D1A}" type="slidenum">
              <a:rPr lang="en-US" smtClean="0"/>
              <a:t>2</a:t>
            </a:fld>
            <a:endParaRPr lang="en-US" dirty="0"/>
          </a:p>
        </p:txBody>
      </p:sp>
    </p:spTree>
    <p:extLst>
      <p:ext uri="{BB962C8B-B14F-4D97-AF65-F5344CB8AC3E}">
        <p14:creationId xmlns:p14="http://schemas.microsoft.com/office/powerpoint/2010/main" val="135606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at the end of this specific demo I am turning on the gridlines. These are important to know where the cells are in the file and allow us to edit them further.</a:t>
            </a:r>
          </a:p>
        </p:txBody>
      </p:sp>
      <p:sp>
        <p:nvSpPr>
          <p:cNvPr id="4" name="Slide Number Placeholder 3"/>
          <p:cNvSpPr>
            <a:spLocks noGrp="1"/>
          </p:cNvSpPr>
          <p:nvPr>
            <p:ph type="sldNum" sz="quarter" idx="5"/>
          </p:nvPr>
        </p:nvSpPr>
        <p:spPr/>
        <p:txBody>
          <a:bodyPr/>
          <a:lstStyle/>
          <a:p>
            <a:fld id="{5B6F4726-6A07-4B98-A6BD-794DF78A352F}" type="slidenum">
              <a:rPr lang="en-US" smtClean="0"/>
              <a:t>19</a:t>
            </a:fld>
            <a:endParaRPr lang="en-US" dirty="0"/>
          </a:p>
        </p:txBody>
      </p:sp>
    </p:spTree>
    <p:extLst>
      <p:ext uri="{BB962C8B-B14F-4D97-AF65-F5344CB8AC3E}">
        <p14:creationId xmlns:p14="http://schemas.microsoft.com/office/powerpoint/2010/main" val="2044416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seen in the editing of the XML you can go into Report viewer to add a field into the report and then import the XML to add the field onto the Word Template.</a:t>
            </a:r>
          </a:p>
          <a:p>
            <a:endParaRPr lang="en-US" dirty="0"/>
          </a:p>
          <a:p>
            <a:pPr>
              <a:spcAft>
                <a:spcPts val="600"/>
              </a:spcAft>
            </a:pPr>
            <a:r>
              <a:rPr lang="en-US" dirty="0"/>
              <a:t>Add and configure custom fields in Word templates</a:t>
            </a:r>
          </a:p>
          <a:p>
            <a:pPr>
              <a:spcAft>
                <a:spcPts val="600"/>
              </a:spcAft>
            </a:pPr>
            <a:r>
              <a:rPr lang="en-US" dirty="0"/>
              <a:t>Apply advanced formatting for headers, footers, and sections</a:t>
            </a:r>
          </a:p>
          <a:p>
            <a:pPr>
              <a:spcAft>
                <a:spcPts val="600"/>
              </a:spcAft>
            </a:pPr>
            <a:r>
              <a:rPr lang="en-US" dirty="0"/>
              <a:t>Customize tables for invoices, purchase orders, and checks</a:t>
            </a:r>
          </a:p>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21</a:t>
            </a:fld>
            <a:endParaRPr lang="en-US" dirty="0"/>
          </a:p>
        </p:txBody>
      </p:sp>
    </p:spTree>
    <p:extLst>
      <p:ext uri="{BB962C8B-B14F-4D97-AF65-F5344CB8AC3E}">
        <p14:creationId xmlns:p14="http://schemas.microsoft.com/office/powerpoint/2010/main" val="1534087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the prior demo we turned on gridlines. Many times the first item on this list is caused by not knowing where the fields begin and end. Typically once you can see them you can right click and split the cell and move the cell to where you need it to start and end. I will be showing this in the next demo.</a:t>
            </a:r>
          </a:p>
          <a:p>
            <a:endParaRPr lang="en-US" dirty="0"/>
          </a:p>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23</a:t>
            </a:fld>
            <a:endParaRPr lang="en-US" dirty="0"/>
          </a:p>
        </p:txBody>
      </p:sp>
    </p:spTree>
    <p:extLst>
      <p:ext uri="{BB962C8B-B14F-4D97-AF65-F5344CB8AC3E}">
        <p14:creationId xmlns:p14="http://schemas.microsoft.com/office/powerpoint/2010/main" val="265621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the first common issue. Resolve missing fields and mapping errors.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 where the field’s data is located. Meaning the we need to know where the data is starting. IS this a header field from the Report Writer. Was this a line directly written into the Word Template.?</a:t>
            </a:r>
          </a:p>
        </p:txBody>
      </p:sp>
      <p:sp>
        <p:nvSpPr>
          <p:cNvPr id="4" name="Slide Number Placeholder 3"/>
          <p:cNvSpPr>
            <a:spLocks noGrp="1"/>
          </p:cNvSpPr>
          <p:nvPr>
            <p:ph type="sldNum" sz="quarter" idx="5"/>
          </p:nvPr>
        </p:nvSpPr>
        <p:spPr/>
        <p:txBody>
          <a:bodyPr/>
          <a:lstStyle/>
          <a:p>
            <a:fld id="{5B6F4726-6A07-4B98-A6BD-794DF78A352F}" type="slidenum">
              <a:rPr lang="en-US" smtClean="0"/>
              <a:t>24</a:t>
            </a:fld>
            <a:endParaRPr lang="en-US" dirty="0"/>
          </a:p>
        </p:txBody>
      </p:sp>
    </p:spTree>
    <p:extLst>
      <p:ext uri="{BB962C8B-B14F-4D97-AF65-F5344CB8AC3E}">
        <p14:creationId xmlns:p14="http://schemas.microsoft.com/office/powerpoint/2010/main" val="961434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25</a:t>
            </a:fld>
            <a:endParaRPr lang="en-US" dirty="0"/>
          </a:p>
        </p:txBody>
      </p:sp>
    </p:spTree>
    <p:extLst>
      <p:ext uri="{BB962C8B-B14F-4D97-AF65-F5344CB8AC3E}">
        <p14:creationId xmlns:p14="http://schemas.microsoft.com/office/powerpoint/2010/main" val="3884691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solution is to change the default font for the word template document.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change this go to </a:t>
            </a:r>
            <a:r>
              <a:rPr lang="en-US" sz="1200" b="1" kern="1200" dirty="0">
                <a:solidFill>
                  <a:schemeClr val="tx1"/>
                </a:solidFill>
                <a:effectLst/>
                <a:latin typeface="+mn-lt"/>
                <a:ea typeface="+mn-ea"/>
                <a:cs typeface="+mn-cs"/>
              </a:rPr>
              <a:t>Home </a:t>
            </a:r>
            <a:r>
              <a:rPr lang="en-US" sz="1200" kern="1200" dirty="0">
                <a:solidFill>
                  <a:schemeClr val="tx1"/>
                </a:solidFill>
                <a:effectLst/>
                <a:latin typeface="+mn-lt"/>
                <a:ea typeface="+mn-ea"/>
                <a:cs typeface="+mn-cs"/>
              </a:rPr>
              <a:t>tab and then select the Font Dialog box Launcher.</a:t>
            </a:r>
          </a:p>
          <a:p>
            <a:r>
              <a:rPr lang="en-US" sz="1200" kern="1200" dirty="0">
                <a:solidFill>
                  <a:schemeClr val="tx1"/>
                </a:solidFill>
                <a:effectLst/>
                <a:latin typeface="+mn-lt"/>
                <a:ea typeface="+mn-ea"/>
                <a:cs typeface="+mn-cs"/>
              </a:rPr>
              <a:t>Select the font and size you want.  To make the space on the word template small I would recommend </a:t>
            </a:r>
            <a:r>
              <a:rPr lang="en-US" sz="1200" b="1" kern="1200" dirty="0">
                <a:solidFill>
                  <a:schemeClr val="tx1"/>
                </a:solidFill>
                <a:effectLst/>
                <a:latin typeface="+mn-lt"/>
                <a:ea typeface="+mn-ea"/>
                <a:cs typeface="+mn-cs"/>
              </a:rPr>
              <a:t>1pt size.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select </a:t>
            </a:r>
            <a:r>
              <a:rPr lang="en-US" sz="1200" b="1" kern="1200" dirty="0">
                <a:solidFill>
                  <a:schemeClr val="tx1"/>
                </a:solidFill>
                <a:effectLst/>
                <a:latin typeface="+mn-lt"/>
                <a:ea typeface="+mn-ea"/>
                <a:cs typeface="+mn-cs"/>
              </a:rPr>
              <a:t>Set as Default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select </a:t>
            </a:r>
            <a:r>
              <a:rPr lang="en-US" sz="1200" b="1" kern="1200" dirty="0">
                <a:solidFill>
                  <a:schemeClr val="tx1"/>
                </a:solidFill>
                <a:effectLst/>
                <a:latin typeface="+mn-lt"/>
                <a:ea typeface="+mn-ea"/>
                <a:cs typeface="+mn-cs"/>
              </a:rPr>
              <a:t>This document only</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Then select OK twice.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will need to resize the tables to be back to the correct font size while </a:t>
            </a:r>
          </a:p>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26</a:t>
            </a:fld>
            <a:endParaRPr lang="en-US" dirty="0"/>
          </a:p>
        </p:txBody>
      </p:sp>
    </p:spTree>
    <p:extLst>
      <p:ext uri="{BB962C8B-B14F-4D97-AF65-F5344CB8AC3E}">
        <p14:creationId xmlns:p14="http://schemas.microsoft.com/office/powerpoint/2010/main" val="2711380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windows you will be organizing using the native file and folder structure. The secondary aspect to consider is the security and access to the stored location. </a:t>
            </a:r>
          </a:p>
          <a:p>
            <a:endParaRPr lang="en-US" dirty="0"/>
          </a:p>
          <a:p>
            <a:r>
              <a:rPr lang="en-US" dirty="0"/>
              <a:t>Questions that should be asked:</a:t>
            </a:r>
          </a:p>
          <a:p>
            <a:endParaRPr lang="en-US" dirty="0"/>
          </a:p>
          <a:p>
            <a:r>
              <a:rPr lang="en-US" dirty="0"/>
              <a:t>Who should be able to edit the templates?</a:t>
            </a:r>
          </a:p>
          <a:p>
            <a:r>
              <a:rPr lang="en-US" dirty="0"/>
              <a:t>If I got hit by a bus tomorrow, will the organization be able to locate them? Are they stored on an obscure local folder?</a:t>
            </a:r>
          </a:p>
          <a:p>
            <a:endParaRPr lang="en-US" dirty="0"/>
          </a:p>
          <a:p>
            <a:r>
              <a:rPr lang="en-US" dirty="0"/>
              <a:t>I would typically recommend a shared folder with access to only those that need to edit the formats.</a:t>
            </a:r>
          </a:p>
          <a:p>
            <a:endParaRPr lang="en-US" dirty="0"/>
          </a:p>
          <a:p>
            <a:r>
              <a:rPr lang="en-US" dirty="0"/>
              <a:t>Then when we import back into GP we have additional considerations. We need to decide on the naming convention. </a:t>
            </a:r>
          </a:p>
          <a:p>
            <a:endParaRPr lang="en-US" dirty="0"/>
          </a:p>
          <a:p>
            <a:r>
              <a:rPr lang="en-US" dirty="0"/>
              <a:t>When you import a Word Template into GP it will take the name of the file. If the name already exists in the word template then it will allow you to override the existing report.</a:t>
            </a:r>
          </a:p>
          <a:p>
            <a:endParaRPr lang="en-US" dirty="0"/>
          </a:p>
          <a:p>
            <a:r>
              <a:rPr lang="en-US" dirty="0"/>
              <a:t>When this is useful is when we are creating reports. </a:t>
            </a:r>
          </a:p>
        </p:txBody>
      </p:sp>
      <p:sp>
        <p:nvSpPr>
          <p:cNvPr id="4" name="Slide Number Placeholder 3"/>
          <p:cNvSpPr>
            <a:spLocks noGrp="1"/>
          </p:cNvSpPr>
          <p:nvPr>
            <p:ph type="sldNum" sz="quarter" idx="5"/>
          </p:nvPr>
        </p:nvSpPr>
        <p:spPr/>
        <p:txBody>
          <a:bodyPr/>
          <a:lstStyle/>
          <a:p>
            <a:fld id="{5B6F4726-6A07-4B98-A6BD-794DF78A352F}" type="slidenum">
              <a:rPr lang="en-US" smtClean="0"/>
              <a:t>27</a:t>
            </a:fld>
            <a:endParaRPr lang="en-US" dirty="0"/>
          </a:p>
        </p:txBody>
      </p:sp>
    </p:spTree>
    <p:extLst>
      <p:ext uri="{BB962C8B-B14F-4D97-AF65-F5344CB8AC3E}">
        <p14:creationId xmlns:p14="http://schemas.microsoft.com/office/powerpoint/2010/main" val="65930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templates = starting point</a:t>
            </a:r>
          </a:p>
          <a:p>
            <a:r>
              <a:rPr lang="en-US" dirty="0"/>
              <a:t>Modified templates = customized to match your business needs</a:t>
            </a:r>
          </a:p>
        </p:txBody>
      </p:sp>
      <p:sp>
        <p:nvSpPr>
          <p:cNvPr id="4" name="Slide Number Placeholder 3"/>
          <p:cNvSpPr>
            <a:spLocks noGrp="1"/>
          </p:cNvSpPr>
          <p:nvPr>
            <p:ph type="sldNum" sz="quarter" idx="5"/>
          </p:nvPr>
        </p:nvSpPr>
        <p:spPr/>
        <p:txBody>
          <a:bodyPr/>
          <a:lstStyle/>
          <a:p>
            <a:fld id="{5B6F4726-6A07-4B98-A6BD-794DF78A352F}" type="slidenum">
              <a:rPr lang="en-US" smtClean="0"/>
              <a:t>6</a:t>
            </a:fld>
            <a:endParaRPr lang="en-US" dirty="0"/>
          </a:p>
        </p:txBody>
      </p:sp>
    </p:spTree>
    <p:extLst>
      <p:ext uri="{BB962C8B-B14F-4D97-AF65-F5344CB8AC3E}">
        <p14:creationId xmlns:p14="http://schemas.microsoft.com/office/powerpoint/2010/main" val="1378424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the report has a modification, it will display in the list; however, this </a:t>
            </a:r>
            <a:r>
              <a:rPr lang="en-US" sz="1200" i="1" dirty="0"/>
              <a:t>does not</a:t>
            </a:r>
            <a:r>
              <a:rPr lang="en-US" sz="1200" dirty="0"/>
              <a:t> indicate if the security is set up for users to print the modified report. Also, check the security in the Alternative/Modified Forms and Reports window.</a:t>
            </a:r>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7</a:t>
            </a:fld>
            <a:endParaRPr lang="en-US" dirty="0"/>
          </a:p>
        </p:txBody>
      </p:sp>
    </p:spTree>
    <p:extLst>
      <p:ext uri="{BB962C8B-B14F-4D97-AF65-F5344CB8AC3E}">
        <p14:creationId xmlns:p14="http://schemas.microsoft.com/office/powerpoint/2010/main" val="305894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items I would like to note in this demo is that we are first going to the customization window as in the prior screen. </a:t>
            </a:r>
          </a:p>
        </p:txBody>
      </p:sp>
      <p:sp>
        <p:nvSpPr>
          <p:cNvPr id="4" name="Slide Number Placeholder 3"/>
          <p:cNvSpPr>
            <a:spLocks noGrp="1"/>
          </p:cNvSpPr>
          <p:nvPr>
            <p:ph type="sldNum" sz="quarter" idx="5"/>
          </p:nvPr>
        </p:nvSpPr>
        <p:spPr/>
        <p:txBody>
          <a:bodyPr/>
          <a:lstStyle/>
          <a:p>
            <a:fld id="{5B6F4726-6A07-4B98-A6BD-794DF78A352F}" type="slidenum">
              <a:rPr lang="en-US" smtClean="0"/>
              <a:t>9</a:t>
            </a:fld>
            <a:endParaRPr lang="en-US" dirty="0"/>
          </a:p>
        </p:txBody>
      </p:sp>
    </p:spTree>
    <p:extLst>
      <p:ext uri="{BB962C8B-B14F-4D97-AF65-F5344CB8AC3E}">
        <p14:creationId xmlns:p14="http://schemas.microsoft.com/office/powerpoint/2010/main" val="89359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3565A"/>
                </a:solidFill>
                <a:effectLst/>
                <a:latin typeface="soleil"/>
              </a:rPr>
              <a:t>To print the XML, you will go through the process of generating the report in Microsoft Dynamics GP. Then in the selection panel you will select File and then define a path in the file name. First select a path, then define the file format as an XML Data file. The destination should look like the following screenshot:</a:t>
            </a:r>
            <a:endParaRPr lang="en-US" dirty="0"/>
          </a:p>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11</a:t>
            </a:fld>
            <a:endParaRPr lang="en-US" dirty="0"/>
          </a:p>
        </p:txBody>
      </p:sp>
    </p:spTree>
    <p:extLst>
      <p:ext uri="{BB962C8B-B14F-4D97-AF65-F5344CB8AC3E}">
        <p14:creationId xmlns:p14="http://schemas.microsoft.com/office/powerpoint/2010/main" val="1050900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3565A"/>
                </a:solidFill>
                <a:effectLst/>
                <a:latin typeface="soleil"/>
              </a:rPr>
              <a:t>Microsoft has created an easy way to turn the XML into a Word form with minimal effort. First, navigate to your Microsoft Dynamics GP folder in Explorer. A typical path, which can vary depending on your version of Microsoft Dynamics GP, is </a:t>
            </a:r>
            <a:r>
              <a:rPr lang="en-US" b="0" i="1" dirty="0">
                <a:solidFill>
                  <a:srgbClr val="53565A"/>
                </a:solidFill>
                <a:effectLst/>
                <a:latin typeface="soleil"/>
              </a:rPr>
              <a:t>C:\Program Files (x86)\Microsoft Dynamics\GP2018</a:t>
            </a:r>
            <a:r>
              <a:rPr lang="en-US" b="0" i="0" dirty="0">
                <a:solidFill>
                  <a:srgbClr val="53565A"/>
                </a:solidFill>
                <a:effectLst/>
                <a:latin typeface="soleil"/>
              </a:rPr>
              <a:t>. The final folder will typically be the version that you are running. For example, if you are on GP2018, then the final folder will be </a:t>
            </a:r>
            <a:r>
              <a:rPr lang="en-US" b="0" i="1" dirty="0">
                <a:solidFill>
                  <a:srgbClr val="53565A"/>
                </a:solidFill>
                <a:effectLst/>
                <a:latin typeface="soleil"/>
              </a:rPr>
              <a:t>GP2018</a:t>
            </a:r>
            <a:r>
              <a:rPr lang="en-US" b="0" i="0" dirty="0">
                <a:solidFill>
                  <a:srgbClr val="53565A"/>
                </a:solidFill>
                <a:effectLst/>
                <a:latin typeface="soleil"/>
              </a:rPr>
              <a:t>. Once in this folder, locate the TemplateGenerator application.</a:t>
            </a:r>
            <a:endParaRPr lang="en-US" dirty="0"/>
          </a:p>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12</a:t>
            </a:fld>
            <a:endParaRPr lang="en-US" dirty="0"/>
          </a:p>
        </p:txBody>
      </p:sp>
    </p:spTree>
    <p:extLst>
      <p:ext uri="{BB962C8B-B14F-4D97-AF65-F5344CB8AC3E}">
        <p14:creationId xmlns:p14="http://schemas.microsoft.com/office/powerpoint/2010/main" val="327579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generate from a clean, unmodified Report Writer report.</a:t>
            </a:r>
          </a:p>
          <a:p>
            <a:r>
              <a:rPr lang="en-US" dirty="0"/>
              <a:t>Save templates to a shared directory for user access and version control.</a:t>
            </a:r>
          </a:p>
          <a:p>
            <a:r>
              <a:rPr lang="en-US" dirty="0"/>
              <a:t>Verify field mappings before modifying design elements.</a:t>
            </a:r>
          </a:p>
          <a:p>
            <a:r>
              <a:rPr lang="en-US" dirty="0"/>
              <a:t>Use </a:t>
            </a:r>
            <a:r>
              <a:rPr lang="en-US" b="1" dirty="0"/>
              <a:t>Word’s Developer tab</a:t>
            </a:r>
            <a:r>
              <a:rPr lang="en-US" dirty="0"/>
              <a:t> to view mapped fields and ensure correct data placement.</a:t>
            </a:r>
          </a:p>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14</a:t>
            </a:fld>
            <a:endParaRPr lang="en-US" dirty="0"/>
          </a:p>
        </p:txBody>
      </p:sp>
    </p:spTree>
    <p:extLst>
      <p:ext uri="{BB962C8B-B14F-4D97-AF65-F5344CB8AC3E}">
        <p14:creationId xmlns:p14="http://schemas.microsoft.com/office/powerpoint/2010/main" val="60150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15</a:t>
            </a:fld>
            <a:endParaRPr lang="en-US" dirty="0"/>
          </a:p>
        </p:txBody>
      </p:sp>
    </p:spTree>
    <p:extLst>
      <p:ext uri="{BB962C8B-B14F-4D97-AF65-F5344CB8AC3E}">
        <p14:creationId xmlns:p14="http://schemas.microsoft.com/office/powerpoint/2010/main" val="263271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Aft>
                <a:spcPts val="1800"/>
              </a:spcAft>
              <a:buFont typeface="+mj-lt"/>
              <a:buAutoNum type="arabicPeriod"/>
            </a:pPr>
            <a:r>
              <a:rPr lang="en-US" sz="1200" dirty="0">
                <a:gradFill>
                  <a:gsLst>
                    <a:gs pos="2917">
                      <a:schemeClr val="tx1"/>
                    </a:gs>
                    <a:gs pos="30000">
                      <a:schemeClr val="tx1"/>
                    </a:gs>
                  </a:gsLst>
                  <a:lin ang="5400000" scaled="0"/>
                </a:gradFill>
              </a:rPr>
              <a:t>For this we are going to prep an example in this slide. This is going to add two fields to the report. Then we are going to export the XML.</a:t>
            </a:r>
          </a:p>
          <a:p>
            <a:endParaRPr lang="en-US" dirty="0"/>
          </a:p>
        </p:txBody>
      </p:sp>
      <p:sp>
        <p:nvSpPr>
          <p:cNvPr id="4" name="Slide Number Placeholder 3"/>
          <p:cNvSpPr>
            <a:spLocks noGrp="1"/>
          </p:cNvSpPr>
          <p:nvPr>
            <p:ph type="sldNum" sz="quarter" idx="5"/>
          </p:nvPr>
        </p:nvSpPr>
        <p:spPr/>
        <p:txBody>
          <a:bodyPr/>
          <a:lstStyle/>
          <a:p>
            <a:fld id="{5B6F4726-6A07-4B98-A6BD-794DF78A352F}" type="slidenum">
              <a:rPr lang="en-US" smtClean="0"/>
              <a:t>18</a:t>
            </a:fld>
            <a:endParaRPr lang="en-US" dirty="0"/>
          </a:p>
        </p:txBody>
      </p:sp>
    </p:spTree>
    <p:extLst>
      <p:ext uri="{BB962C8B-B14F-4D97-AF65-F5344CB8AC3E}">
        <p14:creationId xmlns:p14="http://schemas.microsoft.com/office/powerpoint/2010/main" val="455334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header">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p:nvPicPr>
        <p:blipFill>
          <a:blip r:embed="rId2"/>
          <a:stretch>
            <a:fillRect/>
          </a:stretch>
        </p:blipFill>
        <p:spPr>
          <a:xfrm>
            <a:off x="9166566" y="296503"/>
            <a:ext cx="3025434" cy="1070882"/>
          </a:xfrm>
          <a:prstGeom prst="rect">
            <a:avLst/>
          </a:prstGeom>
        </p:spPr>
      </p:pic>
      <p:sp>
        <p:nvSpPr>
          <p:cNvPr id="5" name="Rectangle 4">
            <a:extLst>
              <a:ext uri="{FF2B5EF4-FFF2-40B4-BE49-F238E27FC236}">
                <a16:creationId xmlns:a16="http://schemas.microsoft.com/office/drawing/2014/main" id="{6ADF9018-552B-83D7-92A3-76120E4637B5}"/>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CFDFF33-C3AC-4360-2256-6D09B51BC89A}"/>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9E7527AD-759C-5A08-98E2-71BD229E8255}"/>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object 10">
            <a:extLst>
              <a:ext uri="{FF2B5EF4-FFF2-40B4-BE49-F238E27FC236}">
                <a16:creationId xmlns:a16="http://schemas.microsoft.com/office/drawing/2014/main" id="{C02CC332-457D-2159-182F-CF67A980D719}"/>
              </a:ext>
            </a:extLst>
          </p:cNvPr>
          <p:cNvSpPr txBox="1"/>
          <p:nvPr/>
        </p:nvSpPr>
        <p:spPr>
          <a:xfrm>
            <a:off x="9540819" y="6582874"/>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dirty="0">
                <a:solidFill>
                  <a:schemeClr val="tx1"/>
                </a:solidFill>
              </a:rPr>
              <a:t>@</a:t>
            </a:r>
            <a:r>
              <a:rPr sz="1274" spc="-64" baseline="0" dirty="0">
                <a:solidFill>
                  <a:schemeClr val="tx1"/>
                </a:solidFill>
              </a:rPr>
              <a:t> </a:t>
            </a:r>
            <a:r>
              <a:rPr sz="1274" spc="-49" baseline="0" dirty="0">
                <a:solidFill>
                  <a:schemeClr val="tx1"/>
                </a:solidFill>
              </a:rPr>
              <a:t>202</a:t>
            </a:r>
            <a:r>
              <a:rPr lang="en-US" sz="1274" spc="-49" baseline="0" dirty="0">
                <a:solidFill>
                  <a:schemeClr val="tx1"/>
                </a:solidFill>
              </a:rPr>
              <a:t>5</a:t>
            </a:r>
            <a:r>
              <a:rPr sz="1274" spc="-64" baseline="0" dirty="0">
                <a:solidFill>
                  <a:schemeClr val="tx1"/>
                </a:solidFill>
              </a:rPr>
              <a:t> </a:t>
            </a:r>
            <a:r>
              <a:rPr sz="1274" spc="59" baseline="0" dirty="0">
                <a:solidFill>
                  <a:schemeClr val="tx1"/>
                </a:solidFill>
              </a:rPr>
              <a:t>Dynamic</a:t>
            </a:r>
            <a:r>
              <a:rPr sz="1274" spc="-64" baseline="0" dirty="0">
                <a:solidFill>
                  <a:schemeClr val="tx1"/>
                </a:solidFill>
              </a:rPr>
              <a:t> </a:t>
            </a:r>
            <a:r>
              <a:rPr sz="1274" spc="39" baseline="0" dirty="0">
                <a:solidFill>
                  <a:schemeClr val="tx1"/>
                </a:solidFill>
              </a:rPr>
              <a:t>Communities</a:t>
            </a:r>
          </a:p>
        </p:txBody>
      </p:sp>
    </p:spTree>
    <p:extLst>
      <p:ext uri="{BB962C8B-B14F-4D97-AF65-F5344CB8AC3E}">
        <p14:creationId xmlns:p14="http://schemas.microsoft.com/office/powerpoint/2010/main" val="3510889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Closing">
    <p:spTree>
      <p:nvGrpSpPr>
        <p:cNvPr id="1" name=""/>
        <p:cNvGrpSpPr/>
        <p:nvPr/>
      </p:nvGrpSpPr>
      <p:grpSpPr>
        <a:xfrm>
          <a:off x="0" y="0"/>
          <a:ext cx="0" cy="0"/>
          <a:chOff x="0" y="0"/>
          <a:chExt cx="0" cy="0"/>
        </a:xfrm>
      </p:grpSpPr>
      <p:pic>
        <p:nvPicPr>
          <p:cNvPr id="6" name="Picture 5" descr="Palm trees in the sky&#10;&#10;Description automatically generated">
            <a:extLst>
              <a:ext uri="{FF2B5EF4-FFF2-40B4-BE49-F238E27FC236}">
                <a16:creationId xmlns:a16="http://schemas.microsoft.com/office/drawing/2014/main" id="{148695D2-A994-111B-CD2D-283C560C91AD}"/>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9" name="object 10">
            <a:extLst>
              <a:ext uri="{FF2B5EF4-FFF2-40B4-BE49-F238E27FC236}">
                <a16:creationId xmlns:a16="http://schemas.microsoft.com/office/drawing/2014/main" id="{D53E30DB-3424-A7B3-DD4B-ECDCD1F473EA}"/>
              </a:ext>
            </a:extLst>
          </p:cNvPr>
          <p:cNvSpPr txBox="1"/>
          <p:nvPr/>
        </p:nvSpPr>
        <p:spPr>
          <a:xfrm>
            <a:off x="9507853" y="6545898"/>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dirty="0">
                <a:solidFill>
                  <a:srgbClr val="1B449A"/>
                </a:solidFill>
              </a:rPr>
              <a:t>@</a:t>
            </a:r>
            <a:r>
              <a:rPr sz="1300" spc="-65" baseline="0" dirty="0">
                <a:solidFill>
                  <a:srgbClr val="1B449A"/>
                </a:solidFill>
              </a:rPr>
              <a:t> </a:t>
            </a:r>
            <a:r>
              <a:rPr sz="1300" spc="-50" baseline="0" dirty="0">
                <a:solidFill>
                  <a:srgbClr val="1B449A"/>
                </a:solidFill>
              </a:rPr>
              <a:t>202</a:t>
            </a:r>
            <a:r>
              <a:rPr lang="en-US" sz="1300" spc="-50" baseline="0" dirty="0">
                <a:solidFill>
                  <a:srgbClr val="1B449A"/>
                </a:solidFill>
              </a:rPr>
              <a:t>5</a:t>
            </a:r>
            <a:r>
              <a:rPr sz="1300" spc="-65" baseline="0" dirty="0">
                <a:solidFill>
                  <a:srgbClr val="1B449A"/>
                </a:solidFill>
              </a:rPr>
              <a:t> </a:t>
            </a:r>
            <a:r>
              <a:rPr sz="1300" spc="60" baseline="0" dirty="0">
                <a:solidFill>
                  <a:srgbClr val="1B449A"/>
                </a:solidFill>
              </a:rPr>
              <a:t>Dynamic</a:t>
            </a:r>
            <a:r>
              <a:rPr sz="1300" spc="-65" baseline="0" dirty="0">
                <a:solidFill>
                  <a:srgbClr val="1B449A"/>
                </a:solidFill>
              </a:rPr>
              <a:t> </a:t>
            </a:r>
            <a:r>
              <a:rPr sz="1300" spc="40" baseline="0" dirty="0">
                <a:solidFill>
                  <a:srgbClr val="1B449A"/>
                </a:solidFill>
              </a:rPr>
              <a:t>Communities</a:t>
            </a:r>
          </a:p>
        </p:txBody>
      </p:sp>
      <p:sp>
        <p:nvSpPr>
          <p:cNvPr id="10" name="object 8">
            <a:extLst>
              <a:ext uri="{FF2B5EF4-FFF2-40B4-BE49-F238E27FC236}">
                <a16:creationId xmlns:a16="http://schemas.microsoft.com/office/drawing/2014/main" id="{28E884E9-8151-D4F3-956D-80BE3F8721D9}"/>
              </a:ext>
            </a:extLst>
          </p:cNvPr>
          <p:cNvSpPr/>
          <p:nvPr/>
        </p:nvSpPr>
        <p:spPr>
          <a:xfrm>
            <a:off x="569480" y="2003601"/>
            <a:ext cx="94336" cy="1221729"/>
          </a:xfrm>
          <a:prstGeom prst="rect">
            <a:avLst/>
          </a:prstGeom>
          <a:solidFill>
            <a:srgbClr val="E88C24"/>
          </a:solidFill>
          <a:ln w="12700">
            <a:miter lim="400000"/>
          </a:ln>
        </p:spPr>
        <p:txBody>
          <a:bodyPr lIns="45712" rIns="45712"/>
          <a:lstStyle/>
          <a:p>
            <a:endParaRPr sz="1800" dirty="0"/>
          </a:p>
        </p:txBody>
      </p:sp>
      <p:sp>
        <p:nvSpPr>
          <p:cNvPr id="13" name="TextBox 12">
            <a:extLst>
              <a:ext uri="{FF2B5EF4-FFF2-40B4-BE49-F238E27FC236}">
                <a16:creationId xmlns:a16="http://schemas.microsoft.com/office/drawing/2014/main" id="{D0A10028-72AC-53E2-41A9-93F66C4F0D92}"/>
              </a:ext>
            </a:extLst>
          </p:cNvPr>
          <p:cNvSpPr txBox="1"/>
          <p:nvPr/>
        </p:nvSpPr>
        <p:spPr>
          <a:xfrm>
            <a:off x="854193" y="1884779"/>
            <a:ext cx="4564983" cy="1459372"/>
          </a:xfrm>
          <a:prstGeom prst="rect">
            <a:avLst/>
          </a:prstGeom>
          <a:ln w="12700">
            <a:miter lim="400000"/>
          </a:ln>
        </p:spPr>
        <p:txBody>
          <a:bodyPr lIns="0" tIns="0" rIns="0" bIns="0"/>
          <a:lstStyle>
            <a:lvl1pPr lvl="0" indent="12700" eaLnBrk="1" hangingPunct="1">
              <a:spcBef>
                <a:spcPts val="100"/>
              </a:spcBef>
              <a:defRPr sz="4400" b="1" spc="-200">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400" dirty="0">
                <a:sym typeface="Calibri"/>
              </a:rPr>
              <a:t>Thank you for Attending!</a:t>
            </a:r>
          </a:p>
        </p:txBody>
      </p:sp>
      <p:sp>
        <p:nvSpPr>
          <p:cNvPr id="4" name="object 9">
            <a:extLst>
              <a:ext uri="{FF2B5EF4-FFF2-40B4-BE49-F238E27FC236}">
                <a16:creationId xmlns:a16="http://schemas.microsoft.com/office/drawing/2014/main" id="{E205A04B-C58C-BC42-5E28-9F389C949012}"/>
              </a:ext>
            </a:extLst>
          </p:cNvPr>
          <p:cNvSpPr txBox="1"/>
          <p:nvPr/>
        </p:nvSpPr>
        <p:spPr>
          <a:xfrm>
            <a:off x="457200" y="640081"/>
            <a:ext cx="6127254" cy="6035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961" dirty="0">
                <a:latin typeface="Poppins" panose="00000500000000000000" pitchFamily="2" charset="0"/>
                <a:cs typeface="Poppins" panose="00000500000000000000" pitchFamily="2" charset="0"/>
              </a:rPr>
              <a:t>The largest Microsoft Business Applications </a:t>
            </a:r>
            <a:br>
              <a:rPr lang="en-US" sz="1961" dirty="0">
                <a:latin typeface="Poppins" panose="00000500000000000000" pitchFamily="2" charset="0"/>
                <a:cs typeface="Poppins" panose="00000500000000000000" pitchFamily="2" charset="0"/>
              </a:rPr>
            </a:br>
            <a:r>
              <a:rPr lang="en-US" sz="1961" dirty="0">
                <a:latin typeface="Poppins" panose="00000500000000000000" pitchFamily="2" charset="0"/>
                <a:cs typeface="Poppins" panose="00000500000000000000" pitchFamily="2" charset="0"/>
              </a:rPr>
              <a:t>user conference on the planet.</a:t>
            </a:r>
          </a:p>
        </p:txBody>
      </p:sp>
      <p:sp>
        <p:nvSpPr>
          <p:cNvPr id="5" name="object 2">
            <a:extLst>
              <a:ext uri="{FF2B5EF4-FFF2-40B4-BE49-F238E27FC236}">
                <a16:creationId xmlns:a16="http://schemas.microsoft.com/office/drawing/2014/main" id="{0852A0F6-69FE-7925-F6B0-18B7342A4A83}"/>
              </a:ext>
            </a:extLst>
          </p:cNvPr>
          <p:cNvSpPr txBox="1"/>
          <p:nvPr/>
        </p:nvSpPr>
        <p:spPr>
          <a:xfrm>
            <a:off x="-74134" y="6478336"/>
            <a:ext cx="5493311" cy="2715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0" marR="5079" lvl="0" indent="12698" algn="r" defTabSz="914367" rtl="0" eaLnBrk="1" fontAlgn="auto" latinLnBrk="0" hangingPunct="1">
              <a:lnSpc>
                <a:spcPct val="100000"/>
              </a:lnSpc>
              <a:spcBef>
                <a:spcPts val="300"/>
              </a:spcBef>
              <a:spcAft>
                <a:spcPts val="0"/>
              </a:spcAft>
              <a:buClrTx/>
              <a:buSzTx/>
              <a:buFontTx/>
              <a:buNone/>
              <a:tabLst/>
              <a:defRPr sz="2100" spc="85">
                <a:solidFill>
                  <a:srgbClr val="252F35"/>
                </a:solidFill>
                <a:latin typeface="Lucida Sans Unicode"/>
                <a:ea typeface="Lucida Sans Unicode"/>
                <a:cs typeface="Lucida Sans Unicode"/>
                <a:sym typeface="Lucida Sans Unicode"/>
              </a:defRPr>
            </a:pPr>
            <a:r>
              <a:rPr lang="en-US" sz="1765" dirty="0">
                <a:solidFill>
                  <a:srgbClr val="1B449A"/>
                </a:solidFill>
              </a:rPr>
              <a:t>A Dynamics-First, ‘For User, By User’ Event</a:t>
            </a:r>
            <a:r>
              <a:rPr sz="1765" spc="-25" baseline="0" dirty="0">
                <a:solidFill>
                  <a:srgbClr val="1B449A"/>
                </a:solidFill>
              </a:rPr>
              <a:t>.</a:t>
            </a:r>
          </a:p>
        </p:txBody>
      </p:sp>
      <p:pic>
        <p:nvPicPr>
          <p:cNvPr id="2" name="Picture 1">
            <a:extLst>
              <a:ext uri="{FF2B5EF4-FFF2-40B4-BE49-F238E27FC236}">
                <a16:creationId xmlns:a16="http://schemas.microsoft.com/office/drawing/2014/main" id="{42E8EE19-D4A5-89BF-DC08-BC3CB7FE8944}"/>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5915963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1D17-FDFF-9335-67BB-9847523D1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B768D4-A902-381D-E8FB-F72FDFB71B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05B-1BAA-2174-9BA2-8B20E834C88C}"/>
              </a:ext>
            </a:extLst>
          </p:cNvPr>
          <p:cNvSpPr>
            <a:spLocks noGrp="1"/>
          </p:cNvSpPr>
          <p:nvPr>
            <p:ph type="dt" sz="half" idx="10"/>
          </p:nvPr>
        </p:nvSpPr>
        <p:spPr/>
        <p:txBody>
          <a:bodyPr/>
          <a:lstStyle/>
          <a:p>
            <a:fld id="{2765CDB5-553A-4FC9-9A9E-2F91309DFBAE}" type="datetimeFigureOut">
              <a:rPr lang="en-US" smtClean="0"/>
              <a:t>10/23/2025</a:t>
            </a:fld>
            <a:endParaRPr lang="en-US" dirty="0"/>
          </a:p>
        </p:txBody>
      </p:sp>
      <p:sp>
        <p:nvSpPr>
          <p:cNvPr id="5" name="Footer Placeholder 4">
            <a:extLst>
              <a:ext uri="{FF2B5EF4-FFF2-40B4-BE49-F238E27FC236}">
                <a16:creationId xmlns:a16="http://schemas.microsoft.com/office/drawing/2014/main" id="{3EE141B5-E6A1-C2D5-D049-7D2C104178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A21608-6BE4-FF26-5C37-3CDBE96C9DA5}"/>
              </a:ext>
            </a:extLst>
          </p:cNvPr>
          <p:cNvSpPr>
            <a:spLocks noGrp="1"/>
          </p:cNvSpPr>
          <p:nvPr>
            <p:ph type="sldNum" sz="quarter" idx="12"/>
          </p:nvPr>
        </p:nvSpPr>
        <p:spPr/>
        <p:txBody>
          <a:bodyPr/>
          <a:lstStyle/>
          <a:p>
            <a:fld id="{C3976B3C-350A-40BA-82A3-AAD198429991}" type="slidenum">
              <a:rPr lang="en-US" smtClean="0"/>
              <a:t>‹#›</a:t>
            </a:fld>
            <a:endParaRPr lang="en-US" dirty="0"/>
          </a:p>
        </p:txBody>
      </p:sp>
    </p:spTree>
    <p:extLst>
      <p:ext uri="{BB962C8B-B14F-4D97-AF65-F5344CB8AC3E}">
        <p14:creationId xmlns:p14="http://schemas.microsoft.com/office/powerpoint/2010/main" val="119030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 Single Speaker">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0027EB44-60D0-F940-C1B3-313C64229004}"/>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7" name="object 10">
            <a:extLst>
              <a:ext uri="{FF2B5EF4-FFF2-40B4-BE49-F238E27FC236}">
                <a16:creationId xmlns:a16="http://schemas.microsoft.com/office/drawing/2014/main" id="{DA3D417B-089D-C3DB-886B-4181678EEEC6}"/>
              </a:ext>
            </a:extLst>
          </p:cNvPr>
          <p:cNvSpPr txBox="1"/>
          <p:nvPr/>
        </p:nvSpPr>
        <p:spPr>
          <a:xfrm>
            <a:off x="9545203" y="6567695"/>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dirty="0">
                <a:solidFill>
                  <a:schemeClr val="bg1"/>
                </a:solidFill>
              </a:rPr>
              <a:t>@</a:t>
            </a:r>
            <a:r>
              <a:rPr sz="1300" spc="-65" baseline="0" dirty="0">
                <a:solidFill>
                  <a:schemeClr val="bg1"/>
                </a:solidFill>
              </a:rPr>
              <a:t> </a:t>
            </a:r>
            <a:r>
              <a:rPr sz="1300" spc="-50" baseline="0" dirty="0">
                <a:solidFill>
                  <a:schemeClr val="bg1"/>
                </a:solidFill>
              </a:rPr>
              <a:t>202</a:t>
            </a:r>
            <a:r>
              <a:rPr lang="en-US" sz="1300" spc="-50" baseline="0" dirty="0">
                <a:solidFill>
                  <a:schemeClr val="bg1"/>
                </a:solidFill>
              </a:rPr>
              <a:t>5</a:t>
            </a:r>
            <a:r>
              <a:rPr sz="1300" spc="-65" baseline="0" dirty="0">
                <a:solidFill>
                  <a:schemeClr val="bg1"/>
                </a:solidFill>
              </a:rPr>
              <a:t> </a:t>
            </a:r>
            <a:r>
              <a:rPr sz="1300" spc="60" baseline="0" dirty="0">
                <a:solidFill>
                  <a:schemeClr val="bg1"/>
                </a:solidFill>
              </a:rPr>
              <a:t>Dynamic</a:t>
            </a:r>
            <a:r>
              <a:rPr sz="1300" spc="-65" baseline="0" dirty="0">
                <a:solidFill>
                  <a:schemeClr val="bg1"/>
                </a:solidFill>
              </a:rPr>
              <a:t> </a:t>
            </a:r>
            <a:r>
              <a:rPr sz="1300" spc="40" baseline="0" dirty="0">
                <a:solidFill>
                  <a:schemeClr val="bg1"/>
                </a:solidFill>
              </a:rPr>
              <a:t>Communities</a:t>
            </a:r>
          </a:p>
        </p:txBody>
      </p:sp>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187620"/>
            <a:ext cx="6410739"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EDD8AA68-7E07-4D22-B165-73045A367D39}" type="slidenum">
              <a:rPr lang="en-US" smtClean="0"/>
              <a:t>‹#›</a:t>
            </a:fld>
            <a:endParaRPr lang="en-US" dirty="0"/>
          </a:p>
        </p:txBody>
      </p:sp>
      <p:sp>
        <p:nvSpPr>
          <p:cNvPr id="8" name="object 9">
            <a:extLst>
              <a:ext uri="{FF2B5EF4-FFF2-40B4-BE49-F238E27FC236}">
                <a16:creationId xmlns:a16="http://schemas.microsoft.com/office/drawing/2014/main" id="{EEE12B02-F83C-EE22-51AA-8DB85C11B023}"/>
              </a:ext>
            </a:extLst>
          </p:cNvPr>
          <p:cNvSpPr txBox="1"/>
          <p:nvPr/>
        </p:nvSpPr>
        <p:spPr>
          <a:xfrm>
            <a:off x="457200" y="541896"/>
            <a:ext cx="5979191" cy="603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1961" dirty="0">
                <a:latin typeface="Poppins" panose="00000500000000000000" pitchFamily="2" charset="0"/>
                <a:cs typeface="Poppins" panose="00000500000000000000" pitchFamily="2" charset="0"/>
              </a:rPr>
              <a:t>The largest Microsoft Business Applications </a:t>
            </a:r>
            <a:br>
              <a:rPr lang="en-US" sz="1961" dirty="0">
                <a:latin typeface="Poppins" panose="00000500000000000000" pitchFamily="2" charset="0"/>
                <a:cs typeface="Poppins" panose="00000500000000000000" pitchFamily="2" charset="0"/>
              </a:rPr>
            </a:br>
            <a:r>
              <a:rPr lang="en-US" sz="1961" dirty="0">
                <a:latin typeface="Poppins" panose="00000500000000000000" pitchFamily="2" charset="0"/>
                <a:cs typeface="Poppins" panose="00000500000000000000" pitchFamily="2" charset="0"/>
              </a:rPr>
              <a:t>user conference on the planet.</a:t>
            </a:r>
          </a:p>
        </p:txBody>
      </p:sp>
      <p:sp>
        <p:nvSpPr>
          <p:cNvPr id="9" name="object 2">
            <a:extLst>
              <a:ext uri="{FF2B5EF4-FFF2-40B4-BE49-F238E27FC236}">
                <a16:creationId xmlns:a16="http://schemas.microsoft.com/office/drawing/2014/main" id="{AE3F88F1-DEAB-1BF5-CA50-15868AFD63BC}"/>
              </a:ext>
            </a:extLst>
          </p:cNvPr>
          <p:cNvSpPr txBox="1"/>
          <p:nvPr/>
        </p:nvSpPr>
        <p:spPr>
          <a:xfrm>
            <a:off x="422649" y="4231266"/>
            <a:ext cx="3138172" cy="969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79" indent="12698">
              <a:lnSpc>
                <a:spcPct val="100000"/>
              </a:lnSpc>
              <a:spcBef>
                <a:spcPts val="300"/>
              </a:spcBef>
              <a:defRPr sz="2100" spc="85">
                <a:solidFill>
                  <a:srgbClr val="252F35"/>
                </a:solidFill>
                <a:latin typeface="Lucida Sans Unicode"/>
                <a:ea typeface="Lucida Sans Unicode"/>
                <a:cs typeface="Lucida Sans Unicode"/>
                <a:sym typeface="Lucida Sans Unicode"/>
              </a:defRPr>
            </a:pPr>
            <a:r>
              <a:rPr lang="en-US" sz="2100" dirty="0"/>
              <a:t>A Dynamics-First, ‘For User, By User’ Event</a:t>
            </a:r>
            <a:r>
              <a:rPr sz="2100" spc="-25" dirty="0"/>
              <a:t>.</a:t>
            </a:r>
          </a:p>
        </p:txBody>
      </p:sp>
      <p:sp>
        <p:nvSpPr>
          <p:cNvPr id="10" name="object 4">
            <a:extLst>
              <a:ext uri="{FF2B5EF4-FFF2-40B4-BE49-F238E27FC236}">
                <a16:creationId xmlns:a16="http://schemas.microsoft.com/office/drawing/2014/main" id="{B3D165BB-366E-FF38-B8DA-3AF941C1841F}"/>
              </a:ext>
            </a:extLst>
          </p:cNvPr>
          <p:cNvSpPr/>
          <p:nvPr/>
        </p:nvSpPr>
        <p:spPr>
          <a:xfrm>
            <a:off x="422648" y="1583384"/>
            <a:ext cx="94336" cy="485129"/>
          </a:xfrm>
          <a:prstGeom prst="rect">
            <a:avLst/>
          </a:prstGeom>
          <a:solidFill>
            <a:srgbClr val="E88C24"/>
          </a:solidFill>
          <a:ln w="12700">
            <a:miter lim="400000"/>
          </a:ln>
        </p:spPr>
        <p:txBody>
          <a:bodyPr lIns="45712" rIns="45712"/>
          <a:lstStyle/>
          <a:p>
            <a:endParaRPr sz="1800" dirty="0"/>
          </a:p>
        </p:txBody>
      </p:sp>
      <p:sp>
        <p:nvSpPr>
          <p:cNvPr id="14" name="Picture Placeholder 13">
            <a:extLst>
              <a:ext uri="{FF2B5EF4-FFF2-40B4-BE49-F238E27FC236}">
                <a16:creationId xmlns:a16="http://schemas.microsoft.com/office/drawing/2014/main" id="{4DCDF2B9-72C1-AA03-FF96-F56D0921C292}"/>
              </a:ext>
            </a:extLst>
          </p:cNvPr>
          <p:cNvSpPr>
            <a:spLocks noGrp="1"/>
          </p:cNvSpPr>
          <p:nvPr>
            <p:ph type="pic" sz="quarter" idx="11" hasCustomPrompt="1"/>
          </p:nvPr>
        </p:nvSpPr>
        <p:spPr>
          <a:xfrm>
            <a:off x="6273875" y="870463"/>
            <a:ext cx="3200400" cy="3200400"/>
          </a:xfrm>
          <a:prstGeom prst="ellipse">
            <a:avLst/>
          </a:prstGeom>
          <a:solidFill>
            <a:srgbClr val="A6ACB7"/>
          </a:solidFill>
          <a:ln w="63500">
            <a:solidFill>
              <a:srgbClr val="FF9300"/>
            </a:solidFill>
          </a:ln>
        </p:spPr>
        <p:txBody>
          <a:bodyPr/>
          <a:lstStyle>
            <a:lvl1pPr algn="ctr">
              <a:defRPr sz="2745"/>
            </a:lvl1pPr>
          </a:lstStyle>
          <a:p>
            <a:r>
              <a:rPr lang="en-US" dirty="0"/>
              <a:t>headshot</a:t>
            </a:r>
          </a:p>
        </p:txBody>
      </p:sp>
      <p:sp>
        <p:nvSpPr>
          <p:cNvPr id="16" name="Text Placeholder 15">
            <a:extLst>
              <a:ext uri="{FF2B5EF4-FFF2-40B4-BE49-F238E27FC236}">
                <a16:creationId xmlns:a16="http://schemas.microsoft.com/office/drawing/2014/main" id="{8E937562-ECCA-ACB9-CB06-66F1C251F012}"/>
              </a:ext>
            </a:extLst>
          </p:cNvPr>
          <p:cNvSpPr>
            <a:spLocks noGrp="1"/>
          </p:cNvSpPr>
          <p:nvPr>
            <p:ph type="body" sz="quarter" idx="12"/>
          </p:nvPr>
        </p:nvSpPr>
        <p:spPr>
          <a:xfrm>
            <a:off x="6206847" y="4197355"/>
            <a:ext cx="3330575" cy="742903"/>
          </a:xfrm>
        </p:spPr>
        <p:txBody>
          <a:bodyPr/>
          <a:lstStyle>
            <a:lvl1pPr algn="ctr">
              <a:defRPr sz="1765" baseline="0">
                <a:solidFill>
                  <a:srgbClr val="000000"/>
                </a:solidFill>
                <a:latin typeface="Verdana" panose="020B0604030504040204" pitchFamily="34" charset="0"/>
              </a:defRPr>
            </a:lvl1pPr>
          </a:lstStyle>
          <a:p>
            <a:pPr lvl="0"/>
            <a:r>
              <a:rPr lang="en-US"/>
              <a:t>Click to edit Master text styles</a:t>
            </a:r>
          </a:p>
        </p:txBody>
      </p:sp>
      <p:pic>
        <p:nvPicPr>
          <p:cNvPr id="6" name="Picture 5">
            <a:extLst>
              <a:ext uri="{FF2B5EF4-FFF2-40B4-BE49-F238E27FC236}">
                <a16:creationId xmlns:a16="http://schemas.microsoft.com/office/drawing/2014/main" id="{37C41EE8-B619-2810-5033-75026CB19CCB}"/>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389616109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036C-F2D0-E5FA-A9AD-9F13C43C51E6}"/>
              </a:ext>
            </a:extLst>
          </p:cNvPr>
          <p:cNvSpPr>
            <a:spLocks noGrp="1"/>
          </p:cNvSpPr>
          <p:nvPr>
            <p:ph type="ctrTitle"/>
          </p:nvPr>
        </p:nvSpPr>
        <p:spPr>
          <a:xfrm>
            <a:off x="1523611" y="1122248"/>
            <a:ext cx="9144778" cy="2387692"/>
          </a:xfrm>
        </p:spPr>
        <p:txBody>
          <a:bodyPr anchor="b"/>
          <a:lstStyle>
            <a:lvl1pPr algn="ctr">
              <a:defRPr sz="5882"/>
            </a:lvl1pPr>
          </a:lstStyle>
          <a:p>
            <a:r>
              <a:rPr lang="en-US"/>
              <a:t>Click to edit Master title style</a:t>
            </a:r>
          </a:p>
        </p:txBody>
      </p:sp>
      <p:sp>
        <p:nvSpPr>
          <p:cNvPr id="3" name="Subtitle 2">
            <a:extLst>
              <a:ext uri="{FF2B5EF4-FFF2-40B4-BE49-F238E27FC236}">
                <a16:creationId xmlns:a16="http://schemas.microsoft.com/office/drawing/2014/main" id="{4B2027C8-6E77-AA13-28A0-54A3DA880F88}"/>
              </a:ext>
            </a:extLst>
          </p:cNvPr>
          <p:cNvSpPr>
            <a:spLocks noGrp="1"/>
          </p:cNvSpPr>
          <p:nvPr>
            <p:ph type="subTitle" idx="1"/>
          </p:nvPr>
        </p:nvSpPr>
        <p:spPr>
          <a:xfrm>
            <a:off x="1523611" y="3601773"/>
            <a:ext cx="9144778" cy="1656131"/>
          </a:xfrm>
        </p:spPr>
        <p:txBody>
          <a:bodyPr/>
          <a:lstStyle>
            <a:lvl1pPr marL="0" indent="0" algn="ctr">
              <a:buNone/>
              <a:defRPr sz="2353"/>
            </a:lvl1pPr>
            <a:lvl2pPr marL="448193" indent="0" algn="ctr">
              <a:buNone/>
              <a:defRPr sz="1961"/>
            </a:lvl2pPr>
            <a:lvl3pPr marL="896386" indent="0" algn="ctr">
              <a:buNone/>
              <a:defRPr sz="1765"/>
            </a:lvl3pPr>
            <a:lvl4pPr marL="1344579" indent="0" algn="ctr">
              <a:buNone/>
              <a:defRPr sz="1568"/>
            </a:lvl4pPr>
            <a:lvl5pPr marL="1792773" indent="0" algn="ctr">
              <a:buNone/>
              <a:defRPr sz="1568"/>
            </a:lvl5pPr>
            <a:lvl6pPr marL="2240966" indent="0" algn="ctr">
              <a:buNone/>
              <a:defRPr sz="1568"/>
            </a:lvl6pPr>
            <a:lvl7pPr marL="2689159" indent="0" algn="ctr">
              <a:buNone/>
              <a:defRPr sz="1568"/>
            </a:lvl7pPr>
            <a:lvl8pPr marL="3137352" indent="0" algn="ctr">
              <a:buNone/>
              <a:defRPr sz="1568"/>
            </a:lvl8pPr>
            <a:lvl9pPr marL="3585545" indent="0" algn="ctr">
              <a:buNone/>
              <a:defRPr sz="1568"/>
            </a:lvl9pPr>
          </a:lstStyle>
          <a:p>
            <a:r>
              <a:rPr lang="en-US"/>
              <a:t>Click to edit Master subtitle style</a:t>
            </a:r>
          </a:p>
        </p:txBody>
      </p:sp>
      <p:sp>
        <p:nvSpPr>
          <p:cNvPr id="4" name="Date Placeholder 3">
            <a:extLst>
              <a:ext uri="{FF2B5EF4-FFF2-40B4-BE49-F238E27FC236}">
                <a16:creationId xmlns:a16="http://schemas.microsoft.com/office/drawing/2014/main" id="{3A9838F5-6A95-0D91-ED36-47BEFFF4AB1A}"/>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5" name="Footer Placeholder 4">
            <a:extLst>
              <a:ext uri="{FF2B5EF4-FFF2-40B4-BE49-F238E27FC236}">
                <a16:creationId xmlns:a16="http://schemas.microsoft.com/office/drawing/2014/main" id="{67870B45-D55C-7586-BF10-D531E34555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739F54-5652-FD6C-DC9C-258633175A80}"/>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127888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06E4-0255-04C2-05F4-69A58A211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542DC-8B03-6107-E71E-9588A48652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9F7FA-AEA7-B39E-4D04-5645B5FBA0DC}"/>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5" name="Footer Placeholder 4">
            <a:extLst>
              <a:ext uri="{FF2B5EF4-FFF2-40B4-BE49-F238E27FC236}">
                <a16:creationId xmlns:a16="http://schemas.microsoft.com/office/drawing/2014/main" id="{AF291419-2070-DBE8-4146-4E956DA441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BD1D98-2323-B250-6D61-CA41D4A0455E}"/>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1286526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0CF9-0706-CA5E-8233-A787752FEA3E}"/>
              </a:ext>
            </a:extLst>
          </p:cNvPr>
          <p:cNvSpPr>
            <a:spLocks noGrp="1"/>
          </p:cNvSpPr>
          <p:nvPr>
            <p:ph type="title"/>
          </p:nvPr>
        </p:nvSpPr>
        <p:spPr>
          <a:xfrm>
            <a:off x="832617" y="1709052"/>
            <a:ext cx="10514316" cy="2853090"/>
          </a:xfrm>
        </p:spPr>
        <p:txBody>
          <a:bodyPr anchor="b"/>
          <a:lstStyle>
            <a:lvl1pPr>
              <a:defRPr sz="5882"/>
            </a:lvl1pPr>
          </a:lstStyle>
          <a:p>
            <a:r>
              <a:rPr lang="en-US"/>
              <a:t>Click to edit Master title style</a:t>
            </a:r>
          </a:p>
        </p:txBody>
      </p:sp>
      <p:sp>
        <p:nvSpPr>
          <p:cNvPr id="3" name="Text Placeholder 2">
            <a:extLst>
              <a:ext uri="{FF2B5EF4-FFF2-40B4-BE49-F238E27FC236}">
                <a16:creationId xmlns:a16="http://schemas.microsoft.com/office/drawing/2014/main" id="{4EA967A8-44A8-E9A0-067A-424CE94896C1}"/>
              </a:ext>
            </a:extLst>
          </p:cNvPr>
          <p:cNvSpPr>
            <a:spLocks noGrp="1"/>
          </p:cNvSpPr>
          <p:nvPr>
            <p:ph type="body" idx="1"/>
          </p:nvPr>
        </p:nvSpPr>
        <p:spPr>
          <a:xfrm>
            <a:off x="832617" y="4590160"/>
            <a:ext cx="10514316" cy="1498922"/>
          </a:xfrm>
        </p:spPr>
        <p:txBody>
          <a:bodyPr/>
          <a:lstStyle>
            <a:lvl1pPr marL="0" indent="0">
              <a:buNone/>
              <a:defRPr sz="2353">
                <a:solidFill>
                  <a:schemeClr val="tx1">
                    <a:tint val="75000"/>
                  </a:schemeClr>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0E77A-EC6E-C017-88A8-8DC155321D4C}"/>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5" name="Footer Placeholder 4">
            <a:extLst>
              <a:ext uri="{FF2B5EF4-FFF2-40B4-BE49-F238E27FC236}">
                <a16:creationId xmlns:a16="http://schemas.microsoft.com/office/drawing/2014/main" id="{3F1CE00A-629B-9809-956B-E335D55F67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2B17E4-5C7F-BEF8-1CB1-B96E8750A009}"/>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1598317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92D2-7BB3-EE30-D85D-6D233270B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507E3-3070-235F-5D9B-7B41B9945937}"/>
              </a:ext>
            </a:extLst>
          </p:cNvPr>
          <p:cNvSpPr>
            <a:spLocks noGrp="1"/>
          </p:cNvSpPr>
          <p:nvPr>
            <p:ph sz="half" idx="1"/>
          </p:nvPr>
        </p:nvSpPr>
        <p:spPr>
          <a:xfrm>
            <a:off x="838843" y="1825791"/>
            <a:ext cx="5182456" cy="4350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98F23-5C78-95FD-0482-21D4DA4F8540}"/>
              </a:ext>
            </a:extLst>
          </p:cNvPr>
          <p:cNvSpPr>
            <a:spLocks noGrp="1"/>
          </p:cNvSpPr>
          <p:nvPr>
            <p:ph sz="half" idx="2"/>
          </p:nvPr>
        </p:nvSpPr>
        <p:spPr>
          <a:xfrm>
            <a:off x="6170703" y="1825791"/>
            <a:ext cx="5182456" cy="4350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7ACFC-758C-978C-4200-4FDD1300C5A9}"/>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6" name="Footer Placeholder 5">
            <a:extLst>
              <a:ext uri="{FF2B5EF4-FFF2-40B4-BE49-F238E27FC236}">
                <a16:creationId xmlns:a16="http://schemas.microsoft.com/office/drawing/2014/main" id="{4A7416CE-42F7-3D16-510A-2BAF401EE7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FE40FE-5412-F1B7-8745-8D453CC23783}"/>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2345747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6CB6-D887-658C-B7FA-79FCA55655F5}"/>
              </a:ext>
            </a:extLst>
          </p:cNvPr>
          <p:cNvSpPr>
            <a:spLocks noGrp="1"/>
          </p:cNvSpPr>
          <p:nvPr>
            <p:ph type="title"/>
          </p:nvPr>
        </p:nvSpPr>
        <p:spPr>
          <a:xfrm>
            <a:off x="840398" y="365781"/>
            <a:ext cx="10514316" cy="13245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16B04-70DE-2CE1-9DDB-0DB3D6994066}"/>
              </a:ext>
            </a:extLst>
          </p:cNvPr>
          <p:cNvSpPr>
            <a:spLocks noGrp="1"/>
          </p:cNvSpPr>
          <p:nvPr>
            <p:ph type="body" idx="1"/>
          </p:nvPr>
        </p:nvSpPr>
        <p:spPr>
          <a:xfrm>
            <a:off x="840399" y="1681035"/>
            <a:ext cx="5157555" cy="823396"/>
          </a:xfrm>
        </p:spPr>
        <p:txBody>
          <a:bodyPr anchor="b"/>
          <a:lstStyle>
            <a:lvl1pPr marL="0" indent="0">
              <a:buNone/>
              <a:defRPr sz="2353" b="1"/>
            </a:lvl1pPr>
            <a:lvl2pPr marL="448193" indent="0">
              <a:buNone/>
              <a:defRPr sz="1961" b="1"/>
            </a:lvl2pPr>
            <a:lvl3pPr marL="896386" indent="0">
              <a:buNone/>
              <a:defRPr sz="1765" b="1"/>
            </a:lvl3pPr>
            <a:lvl4pPr marL="1344579" indent="0">
              <a:buNone/>
              <a:defRPr sz="1568" b="1"/>
            </a:lvl4pPr>
            <a:lvl5pPr marL="1792773" indent="0">
              <a:buNone/>
              <a:defRPr sz="1568" b="1"/>
            </a:lvl5pPr>
            <a:lvl6pPr marL="2240966" indent="0">
              <a:buNone/>
              <a:defRPr sz="1568" b="1"/>
            </a:lvl6pPr>
            <a:lvl7pPr marL="2689159" indent="0">
              <a:buNone/>
              <a:defRPr sz="1568" b="1"/>
            </a:lvl7pPr>
            <a:lvl8pPr marL="3137352" indent="0">
              <a:buNone/>
              <a:defRPr sz="1568" b="1"/>
            </a:lvl8pPr>
            <a:lvl9pPr marL="3585545" indent="0">
              <a:buNone/>
              <a:defRPr sz="1568" b="1"/>
            </a:lvl9pPr>
          </a:lstStyle>
          <a:p>
            <a:pPr lvl="0"/>
            <a:r>
              <a:rPr lang="en-US"/>
              <a:t>Click to edit Master text styles</a:t>
            </a:r>
          </a:p>
        </p:txBody>
      </p:sp>
      <p:sp>
        <p:nvSpPr>
          <p:cNvPr id="4" name="Content Placeholder 3">
            <a:extLst>
              <a:ext uri="{FF2B5EF4-FFF2-40B4-BE49-F238E27FC236}">
                <a16:creationId xmlns:a16="http://schemas.microsoft.com/office/drawing/2014/main" id="{51A19F21-136B-62F9-F77B-D07F5D2239BF}"/>
              </a:ext>
            </a:extLst>
          </p:cNvPr>
          <p:cNvSpPr>
            <a:spLocks noGrp="1"/>
          </p:cNvSpPr>
          <p:nvPr>
            <p:ph sz="half" idx="2"/>
          </p:nvPr>
        </p:nvSpPr>
        <p:spPr>
          <a:xfrm>
            <a:off x="840399" y="2504431"/>
            <a:ext cx="5157555" cy="368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DB9F4C-216C-D100-87B3-878B003110FD}"/>
              </a:ext>
            </a:extLst>
          </p:cNvPr>
          <p:cNvSpPr>
            <a:spLocks noGrp="1"/>
          </p:cNvSpPr>
          <p:nvPr>
            <p:ph type="body" sz="quarter" idx="3"/>
          </p:nvPr>
        </p:nvSpPr>
        <p:spPr>
          <a:xfrm>
            <a:off x="6172259" y="1681035"/>
            <a:ext cx="5182456" cy="823396"/>
          </a:xfrm>
        </p:spPr>
        <p:txBody>
          <a:bodyPr anchor="b"/>
          <a:lstStyle>
            <a:lvl1pPr marL="0" indent="0">
              <a:buNone/>
              <a:defRPr sz="2353" b="1"/>
            </a:lvl1pPr>
            <a:lvl2pPr marL="448193" indent="0">
              <a:buNone/>
              <a:defRPr sz="1961" b="1"/>
            </a:lvl2pPr>
            <a:lvl3pPr marL="896386" indent="0">
              <a:buNone/>
              <a:defRPr sz="1765" b="1"/>
            </a:lvl3pPr>
            <a:lvl4pPr marL="1344579" indent="0">
              <a:buNone/>
              <a:defRPr sz="1568" b="1"/>
            </a:lvl4pPr>
            <a:lvl5pPr marL="1792773" indent="0">
              <a:buNone/>
              <a:defRPr sz="1568" b="1"/>
            </a:lvl5pPr>
            <a:lvl6pPr marL="2240966" indent="0">
              <a:buNone/>
              <a:defRPr sz="1568" b="1"/>
            </a:lvl6pPr>
            <a:lvl7pPr marL="2689159" indent="0">
              <a:buNone/>
              <a:defRPr sz="1568" b="1"/>
            </a:lvl7pPr>
            <a:lvl8pPr marL="3137352" indent="0">
              <a:buNone/>
              <a:defRPr sz="1568" b="1"/>
            </a:lvl8pPr>
            <a:lvl9pPr marL="3585545" indent="0">
              <a:buNone/>
              <a:defRPr sz="1568" b="1"/>
            </a:lvl9pPr>
          </a:lstStyle>
          <a:p>
            <a:pPr lvl="0"/>
            <a:r>
              <a:rPr lang="en-US"/>
              <a:t>Click to edit Master text styles</a:t>
            </a:r>
          </a:p>
        </p:txBody>
      </p:sp>
      <p:sp>
        <p:nvSpPr>
          <p:cNvPr id="6" name="Content Placeholder 5">
            <a:extLst>
              <a:ext uri="{FF2B5EF4-FFF2-40B4-BE49-F238E27FC236}">
                <a16:creationId xmlns:a16="http://schemas.microsoft.com/office/drawing/2014/main" id="{D69D0F06-6168-E592-6EE1-0A51222766DB}"/>
              </a:ext>
            </a:extLst>
          </p:cNvPr>
          <p:cNvSpPr>
            <a:spLocks noGrp="1"/>
          </p:cNvSpPr>
          <p:nvPr>
            <p:ph sz="quarter" idx="4"/>
          </p:nvPr>
        </p:nvSpPr>
        <p:spPr>
          <a:xfrm>
            <a:off x="6172259" y="2504431"/>
            <a:ext cx="5182456" cy="368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D48404-402B-BB3A-3C70-8A663BDD7879}"/>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8" name="Footer Placeholder 7">
            <a:extLst>
              <a:ext uri="{FF2B5EF4-FFF2-40B4-BE49-F238E27FC236}">
                <a16:creationId xmlns:a16="http://schemas.microsoft.com/office/drawing/2014/main" id="{B7417AAD-C961-8ECB-7C7A-852059609E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71A1BB-E631-C611-0459-D280C3167AD8}"/>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128819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A011-289E-4B8F-1CF9-1CC46C447D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2827F9-3D49-C709-70CB-C5FEB4C8BFFA}"/>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4" name="Footer Placeholder 3">
            <a:extLst>
              <a:ext uri="{FF2B5EF4-FFF2-40B4-BE49-F238E27FC236}">
                <a16:creationId xmlns:a16="http://schemas.microsoft.com/office/drawing/2014/main" id="{42EE711E-3BAE-C5B5-877C-39686A366C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A4BD723-4295-41EC-1F80-779B398E40AB}"/>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2094557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7A1CD-DCA6-9DCC-93A2-D3367DDED766}"/>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3" name="Footer Placeholder 2">
            <a:extLst>
              <a:ext uri="{FF2B5EF4-FFF2-40B4-BE49-F238E27FC236}">
                <a16:creationId xmlns:a16="http://schemas.microsoft.com/office/drawing/2014/main" id="{D8F2637B-D79E-AF39-64A5-FE4BFCF662E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6DE2B03-8005-975D-D987-65836D7045A0}"/>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281216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tx1"/>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647BE7B-65E1-0320-C8A6-9B9EC05A5B0F}"/>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8" name="Text Placeholder 3">
            <a:extLst>
              <a:ext uri="{FF2B5EF4-FFF2-40B4-BE49-F238E27FC236}">
                <a16:creationId xmlns:a16="http://schemas.microsoft.com/office/drawing/2014/main" id="{9389485E-3748-70B7-6A15-7D7BC8C67FFD}"/>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4B2A1F-346F-E426-5FCD-6CE0B300F6A9}"/>
              </a:ext>
            </a:extLst>
          </p:cNvPr>
          <p:cNvPicPr>
            <a:picLocks noChangeAspect="1"/>
          </p:cNvPicPr>
          <p:nvPr/>
        </p:nvPicPr>
        <p:blipFill>
          <a:blip r:embed="rId2"/>
          <a:stretch>
            <a:fillRect/>
          </a:stretch>
        </p:blipFill>
        <p:spPr>
          <a:xfrm>
            <a:off x="9166566" y="296503"/>
            <a:ext cx="3025434" cy="1070882"/>
          </a:xfrm>
          <a:prstGeom prst="rect">
            <a:avLst/>
          </a:prstGeom>
        </p:spPr>
      </p:pic>
      <p:sp>
        <p:nvSpPr>
          <p:cNvPr id="2" name="Rectangle 1">
            <a:extLst>
              <a:ext uri="{FF2B5EF4-FFF2-40B4-BE49-F238E27FC236}">
                <a16:creationId xmlns:a16="http://schemas.microsoft.com/office/drawing/2014/main" id="{886251F0-97DC-6218-B185-ECFCDBA57014}"/>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1DF22EB9-D1CD-40AE-09A4-CD7D374E2567}"/>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93976A84-16EE-D6CB-5268-1A801CB94C29}"/>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object 10">
            <a:extLst>
              <a:ext uri="{FF2B5EF4-FFF2-40B4-BE49-F238E27FC236}">
                <a16:creationId xmlns:a16="http://schemas.microsoft.com/office/drawing/2014/main" id="{E0839425-C7BA-9D40-5A68-DEF9E707DF47}"/>
              </a:ext>
            </a:extLst>
          </p:cNvPr>
          <p:cNvSpPr txBox="1"/>
          <p:nvPr/>
        </p:nvSpPr>
        <p:spPr>
          <a:xfrm>
            <a:off x="9540815" y="6581924"/>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dirty="0">
                <a:solidFill>
                  <a:schemeClr val="tx1"/>
                </a:solidFill>
              </a:rPr>
              <a:t>@</a:t>
            </a:r>
            <a:r>
              <a:rPr sz="1274" spc="-64" baseline="0" dirty="0">
                <a:solidFill>
                  <a:schemeClr val="tx1"/>
                </a:solidFill>
              </a:rPr>
              <a:t> </a:t>
            </a:r>
            <a:r>
              <a:rPr sz="1274" spc="-49" baseline="0" dirty="0">
                <a:solidFill>
                  <a:schemeClr val="tx1"/>
                </a:solidFill>
              </a:rPr>
              <a:t>202</a:t>
            </a:r>
            <a:r>
              <a:rPr lang="en-US" sz="1274" spc="-49" baseline="0" dirty="0">
                <a:solidFill>
                  <a:schemeClr val="tx1"/>
                </a:solidFill>
              </a:rPr>
              <a:t>5</a:t>
            </a:r>
            <a:r>
              <a:rPr sz="1274" spc="-64" baseline="0" dirty="0">
                <a:solidFill>
                  <a:schemeClr val="tx1"/>
                </a:solidFill>
              </a:rPr>
              <a:t> </a:t>
            </a:r>
            <a:r>
              <a:rPr sz="1274" spc="59" baseline="0" dirty="0">
                <a:solidFill>
                  <a:schemeClr val="tx1"/>
                </a:solidFill>
              </a:rPr>
              <a:t>Dynamic</a:t>
            </a:r>
            <a:r>
              <a:rPr sz="1274" spc="-64" baseline="0" dirty="0">
                <a:solidFill>
                  <a:schemeClr val="tx1"/>
                </a:solidFill>
              </a:rPr>
              <a:t> </a:t>
            </a:r>
            <a:r>
              <a:rPr sz="1274" spc="39" baseline="0" dirty="0">
                <a:solidFill>
                  <a:schemeClr val="tx1"/>
                </a:solidFill>
              </a:rPr>
              <a:t>Communities</a:t>
            </a:r>
          </a:p>
        </p:txBody>
      </p:sp>
    </p:spTree>
    <p:extLst>
      <p:ext uri="{BB962C8B-B14F-4D97-AF65-F5344CB8AC3E}">
        <p14:creationId xmlns:p14="http://schemas.microsoft.com/office/powerpoint/2010/main" val="1587434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9E886-43E5-69A2-5BDE-5E08C8C2C88B}"/>
              </a:ext>
            </a:extLst>
          </p:cNvPr>
          <p:cNvSpPr>
            <a:spLocks noGrp="1"/>
          </p:cNvSpPr>
          <p:nvPr>
            <p:ph type="title"/>
          </p:nvPr>
        </p:nvSpPr>
        <p:spPr>
          <a:xfrm>
            <a:off x="840399" y="457615"/>
            <a:ext cx="3931196" cy="1600096"/>
          </a:xfrm>
        </p:spPr>
        <p:txBody>
          <a:bodyPr anchor="b"/>
          <a:lstStyle>
            <a:lvl1pPr>
              <a:defRPr sz="3137"/>
            </a:lvl1pPr>
          </a:lstStyle>
          <a:p>
            <a:r>
              <a:rPr lang="en-US"/>
              <a:t>Click to edit Master title style</a:t>
            </a:r>
          </a:p>
        </p:txBody>
      </p:sp>
      <p:sp>
        <p:nvSpPr>
          <p:cNvPr id="3" name="Content Placeholder 2">
            <a:extLst>
              <a:ext uri="{FF2B5EF4-FFF2-40B4-BE49-F238E27FC236}">
                <a16:creationId xmlns:a16="http://schemas.microsoft.com/office/drawing/2014/main" id="{CB28FB97-A01D-6830-CE18-36081E7A6443}"/>
              </a:ext>
            </a:extLst>
          </p:cNvPr>
          <p:cNvSpPr>
            <a:spLocks noGrp="1"/>
          </p:cNvSpPr>
          <p:nvPr>
            <p:ph idx="1"/>
          </p:nvPr>
        </p:nvSpPr>
        <p:spPr>
          <a:xfrm>
            <a:off x="5182457" y="986830"/>
            <a:ext cx="6172258" cy="4873445"/>
          </a:xfrm>
        </p:spPr>
        <p:txBody>
          <a:bodyPr/>
          <a:lstStyle>
            <a:lvl1pPr>
              <a:defRPr sz="3137"/>
            </a:lvl1pPr>
            <a:lvl2pPr>
              <a:defRPr sz="2745"/>
            </a:lvl2pPr>
            <a:lvl3pPr>
              <a:defRPr sz="2353"/>
            </a:lvl3pPr>
            <a:lvl4pPr>
              <a:defRPr sz="1961"/>
            </a:lvl4pPr>
            <a:lvl5pPr>
              <a:defRPr sz="1961"/>
            </a:lvl5pPr>
            <a:lvl6pPr>
              <a:defRPr sz="1961"/>
            </a:lvl6pPr>
            <a:lvl7pPr>
              <a:defRPr sz="1961"/>
            </a:lvl7pPr>
            <a:lvl8pPr>
              <a:defRPr sz="1961"/>
            </a:lvl8pPr>
            <a:lvl9pPr>
              <a:defRPr sz="19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7F96C4-95F9-4732-564F-4371A24B5F45}"/>
              </a:ext>
            </a:extLst>
          </p:cNvPr>
          <p:cNvSpPr>
            <a:spLocks noGrp="1"/>
          </p:cNvSpPr>
          <p:nvPr>
            <p:ph type="body" sz="half" idx="2"/>
          </p:nvPr>
        </p:nvSpPr>
        <p:spPr>
          <a:xfrm>
            <a:off x="840399" y="2057711"/>
            <a:ext cx="3931196" cy="3811903"/>
          </a:xfrm>
        </p:spPr>
        <p:txBody>
          <a:bodyPr/>
          <a:lstStyle>
            <a:lvl1pPr marL="0" indent="0">
              <a:buNone/>
              <a:defRPr sz="1568"/>
            </a:lvl1pPr>
            <a:lvl2pPr marL="448193" indent="0">
              <a:buNone/>
              <a:defRPr sz="1372"/>
            </a:lvl2pPr>
            <a:lvl3pPr marL="896386" indent="0">
              <a:buNone/>
              <a:defRPr sz="1176"/>
            </a:lvl3pPr>
            <a:lvl4pPr marL="1344579" indent="0">
              <a:buNone/>
              <a:defRPr sz="980"/>
            </a:lvl4pPr>
            <a:lvl5pPr marL="1792773" indent="0">
              <a:buNone/>
              <a:defRPr sz="980"/>
            </a:lvl5pPr>
            <a:lvl6pPr marL="2240966" indent="0">
              <a:buNone/>
              <a:defRPr sz="980"/>
            </a:lvl6pPr>
            <a:lvl7pPr marL="2689159" indent="0">
              <a:buNone/>
              <a:defRPr sz="980"/>
            </a:lvl7pPr>
            <a:lvl8pPr marL="3137352" indent="0">
              <a:buNone/>
              <a:defRPr sz="980"/>
            </a:lvl8pPr>
            <a:lvl9pPr marL="3585545" indent="0">
              <a:buNone/>
              <a:defRPr sz="980"/>
            </a:lvl9pPr>
          </a:lstStyle>
          <a:p>
            <a:pPr lvl="0"/>
            <a:r>
              <a:rPr lang="en-US"/>
              <a:t>Click to edit Master text styles</a:t>
            </a:r>
          </a:p>
        </p:txBody>
      </p:sp>
      <p:sp>
        <p:nvSpPr>
          <p:cNvPr id="5" name="Date Placeholder 4">
            <a:extLst>
              <a:ext uri="{FF2B5EF4-FFF2-40B4-BE49-F238E27FC236}">
                <a16:creationId xmlns:a16="http://schemas.microsoft.com/office/drawing/2014/main" id="{B4E2F4A7-65C3-91EA-0380-ECEA5255B380}"/>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6" name="Footer Placeholder 5">
            <a:extLst>
              <a:ext uri="{FF2B5EF4-FFF2-40B4-BE49-F238E27FC236}">
                <a16:creationId xmlns:a16="http://schemas.microsoft.com/office/drawing/2014/main" id="{D631AB7D-1A55-8DFA-770D-643C0F82FF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811768-80EB-0515-CB18-834166E56225}"/>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2811293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D050-AE94-CF41-9AE3-4152A36F1C91}"/>
              </a:ext>
            </a:extLst>
          </p:cNvPr>
          <p:cNvSpPr>
            <a:spLocks noGrp="1"/>
          </p:cNvSpPr>
          <p:nvPr>
            <p:ph type="title"/>
          </p:nvPr>
        </p:nvSpPr>
        <p:spPr>
          <a:xfrm>
            <a:off x="840399" y="457615"/>
            <a:ext cx="3931196" cy="1600096"/>
          </a:xfrm>
        </p:spPr>
        <p:txBody>
          <a:bodyPr anchor="b"/>
          <a:lstStyle>
            <a:lvl1pPr>
              <a:defRPr sz="3137"/>
            </a:lvl1pPr>
          </a:lstStyle>
          <a:p>
            <a:r>
              <a:rPr lang="en-US"/>
              <a:t>Click to edit Master title style</a:t>
            </a:r>
          </a:p>
        </p:txBody>
      </p:sp>
      <p:sp>
        <p:nvSpPr>
          <p:cNvPr id="3" name="Picture Placeholder 2">
            <a:extLst>
              <a:ext uri="{FF2B5EF4-FFF2-40B4-BE49-F238E27FC236}">
                <a16:creationId xmlns:a16="http://schemas.microsoft.com/office/drawing/2014/main" id="{3A1A4CF3-5678-5504-703C-5F8AB99531FA}"/>
              </a:ext>
            </a:extLst>
          </p:cNvPr>
          <p:cNvSpPr>
            <a:spLocks noGrp="1"/>
          </p:cNvSpPr>
          <p:nvPr>
            <p:ph type="pic" idx="1"/>
          </p:nvPr>
        </p:nvSpPr>
        <p:spPr>
          <a:xfrm>
            <a:off x="5182457" y="986830"/>
            <a:ext cx="6172258" cy="4873445"/>
          </a:xfrm>
        </p:spPr>
        <p:txBody>
          <a:bodyPr/>
          <a:lstStyle>
            <a:lvl1pPr marL="0" indent="0">
              <a:buNone/>
              <a:defRPr sz="3137"/>
            </a:lvl1pPr>
            <a:lvl2pPr marL="448193" indent="0">
              <a:buNone/>
              <a:defRPr sz="2745"/>
            </a:lvl2pPr>
            <a:lvl3pPr marL="896386" indent="0">
              <a:buNone/>
              <a:defRPr sz="2353"/>
            </a:lvl3pPr>
            <a:lvl4pPr marL="1344579" indent="0">
              <a:buNone/>
              <a:defRPr sz="1961"/>
            </a:lvl4pPr>
            <a:lvl5pPr marL="1792773" indent="0">
              <a:buNone/>
              <a:defRPr sz="1961"/>
            </a:lvl5pPr>
            <a:lvl6pPr marL="2240966" indent="0">
              <a:buNone/>
              <a:defRPr sz="1961"/>
            </a:lvl6pPr>
            <a:lvl7pPr marL="2689159" indent="0">
              <a:buNone/>
              <a:defRPr sz="1961"/>
            </a:lvl7pPr>
            <a:lvl8pPr marL="3137352" indent="0">
              <a:buNone/>
              <a:defRPr sz="1961"/>
            </a:lvl8pPr>
            <a:lvl9pPr marL="3585545" indent="0">
              <a:buNone/>
              <a:defRPr sz="1961"/>
            </a:lvl9pPr>
          </a:lstStyle>
          <a:p>
            <a:r>
              <a:rPr lang="en-US" dirty="0"/>
              <a:t>Click icon to add picture</a:t>
            </a:r>
          </a:p>
        </p:txBody>
      </p:sp>
      <p:sp>
        <p:nvSpPr>
          <p:cNvPr id="4" name="Text Placeholder 3">
            <a:extLst>
              <a:ext uri="{FF2B5EF4-FFF2-40B4-BE49-F238E27FC236}">
                <a16:creationId xmlns:a16="http://schemas.microsoft.com/office/drawing/2014/main" id="{AA4D9EB5-A1F8-4DB6-0F7E-6D7A8A381FC4}"/>
              </a:ext>
            </a:extLst>
          </p:cNvPr>
          <p:cNvSpPr>
            <a:spLocks noGrp="1"/>
          </p:cNvSpPr>
          <p:nvPr>
            <p:ph type="body" sz="half" idx="2"/>
          </p:nvPr>
        </p:nvSpPr>
        <p:spPr>
          <a:xfrm>
            <a:off x="840399" y="2057711"/>
            <a:ext cx="3931196" cy="3811903"/>
          </a:xfrm>
        </p:spPr>
        <p:txBody>
          <a:bodyPr/>
          <a:lstStyle>
            <a:lvl1pPr marL="0" indent="0">
              <a:buNone/>
              <a:defRPr sz="1568"/>
            </a:lvl1pPr>
            <a:lvl2pPr marL="448193" indent="0">
              <a:buNone/>
              <a:defRPr sz="1372"/>
            </a:lvl2pPr>
            <a:lvl3pPr marL="896386" indent="0">
              <a:buNone/>
              <a:defRPr sz="1176"/>
            </a:lvl3pPr>
            <a:lvl4pPr marL="1344579" indent="0">
              <a:buNone/>
              <a:defRPr sz="980"/>
            </a:lvl4pPr>
            <a:lvl5pPr marL="1792773" indent="0">
              <a:buNone/>
              <a:defRPr sz="980"/>
            </a:lvl5pPr>
            <a:lvl6pPr marL="2240966" indent="0">
              <a:buNone/>
              <a:defRPr sz="980"/>
            </a:lvl6pPr>
            <a:lvl7pPr marL="2689159" indent="0">
              <a:buNone/>
              <a:defRPr sz="980"/>
            </a:lvl7pPr>
            <a:lvl8pPr marL="3137352" indent="0">
              <a:buNone/>
              <a:defRPr sz="980"/>
            </a:lvl8pPr>
            <a:lvl9pPr marL="3585545" indent="0">
              <a:buNone/>
              <a:defRPr sz="980"/>
            </a:lvl9pPr>
          </a:lstStyle>
          <a:p>
            <a:pPr lvl="0"/>
            <a:r>
              <a:rPr lang="en-US"/>
              <a:t>Click to edit Master text styles</a:t>
            </a:r>
          </a:p>
        </p:txBody>
      </p:sp>
      <p:sp>
        <p:nvSpPr>
          <p:cNvPr id="5" name="Date Placeholder 4">
            <a:extLst>
              <a:ext uri="{FF2B5EF4-FFF2-40B4-BE49-F238E27FC236}">
                <a16:creationId xmlns:a16="http://schemas.microsoft.com/office/drawing/2014/main" id="{6804A06F-D2A9-5DDB-D6F5-301C2AF0A35E}"/>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6" name="Footer Placeholder 5">
            <a:extLst>
              <a:ext uri="{FF2B5EF4-FFF2-40B4-BE49-F238E27FC236}">
                <a16:creationId xmlns:a16="http://schemas.microsoft.com/office/drawing/2014/main" id="{EAC49984-990B-61CD-AA48-AC61B9BC2E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0EF457-44D0-AFCA-A69C-747942E03DB2}"/>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3419789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2AB6-3227-57A3-8413-53E76E794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B50A63-D241-C9E9-41DD-5E2CC350C0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9AA09-52C9-6C3E-BB98-EB6E9216E2AC}"/>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5" name="Footer Placeholder 4">
            <a:extLst>
              <a:ext uri="{FF2B5EF4-FFF2-40B4-BE49-F238E27FC236}">
                <a16:creationId xmlns:a16="http://schemas.microsoft.com/office/drawing/2014/main" id="{7E7B782F-650F-3302-A3CC-99E5307365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AC915C-FCAF-91AE-ACBE-36811915C803}"/>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102474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857E7F-84CF-1B9E-EF2F-B9328A682D77}"/>
              </a:ext>
            </a:extLst>
          </p:cNvPr>
          <p:cNvSpPr>
            <a:spLocks noGrp="1"/>
          </p:cNvSpPr>
          <p:nvPr>
            <p:ph type="title" orient="vert"/>
          </p:nvPr>
        </p:nvSpPr>
        <p:spPr>
          <a:xfrm>
            <a:off x="8724579" y="365782"/>
            <a:ext cx="2628580" cy="5810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BB55B-480C-B12D-AFA3-BF5E468CE754}"/>
              </a:ext>
            </a:extLst>
          </p:cNvPr>
          <p:cNvSpPr>
            <a:spLocks noGrp="1"/>
          </p:cNvSpPr>
          <p:nvPr>
            <p:ph type="body" orient="vert" idx="1"/>
          </p:nvPr>
        </p:nvSpPr>
        <p:spPr>
          <a:xfrm>
            <a:off x="838843" y="365782"/>
            <a:ext cx="7736332" cy="58104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C5921-0D28-EA8B-4059-D11B21B2E82F}"/>
              </a:ext>
            </a:extLst>
          </p:cNvPr>
          <p:cNvSpPr>
            <a:spLocks noGrp="1"/>
          </p:cNvSpPr>
          <p:nvPr>
            <p:ph type="dt" sz="half" idx="10"/>
          </p:nvPr>
        </p:nvSpPr>
        <p:spPr/>
        <p:txBody>
          <a:bodyPr/>
          <a:lstStyle/>
          <a:p>
            <a:fld id="{E41419FB-D837-7647-AC90-84F19AB974CA}" type="datetimeFigureOut">
              <a:rPr lang="en-US" smtClean="0"/>
              <a:t>10/23/2025</a:t>
            </a:fld>
            <a:endParaRPr lang="en-US" dirty="0"/>
          </a:p>
        </p:txBody>
      </p:sp>
      <p:sp>
        <p:nvSpPr>
          <p:cNvPr id="5" name="Footer Placeholder 4">
            <a:extLst>
              <a:ext uri="{FF2B5EF4-FFF2-40B4-BE49-F238E27FC236}">
                <a16:creationId xmlns:a16="http://schemas.microsoft.com/office/drawing/2014/main" id="{632A2E97-ECAB-3093-1D38-19D8598EB6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A86EFD-7EB8-157E-7837-59BB7494118F}"/>
              </a:ext>
            </a:extLst>
          </p:cNvPr>
          <p:cNvSpPr>
            <a:spLocks noGrp="1"/>
          </p:cNvSpPr>
          <p:nvPr>
            <p:ph type="sldNum" sz="quarter" idx="12"/>
          </p:nvPr>
        </p:nvSpPr>
        <p:spPr/>
        <p:txBody>
          <a:bodyPr/>
          <a:lstStyle/>
          <a:p>
            <a:fld id="{3F03BB20-E12A-E14B-92E8-05542924BD38}" type="slidenum">
              <a:rPr lang="en-US" smtClean="0"/>
              <a:t>‹#›</a:t>
            </a:fld>
            <a:endParaRPr lang="en-US" dirty="0"/>
          </a:p>
        </p:txBody>
      </p:sp>
    </p:spTree>
    <p:extLst>
      <p:ext uri="{BB962C8B-B14F-4D97-AF65-F5344CB8AC3E}">
        <p14:creationId xmlns:p14="http://schemas.microsoft.com/office/powerpoint/2010/main" val="1912449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C52D-7A32-0C55-6FB2-F0247B91929A}"/>
              </a:ext>
            </a:extLst>
          </p:cNvPr>
          <p:cNvSpPr>
            <a:spLocks noGrp="1"/>
          </p:cNvSpPr>
          <p:nvPr>
            <p:ph type="ctrTitle"/>
          </p:nvPr>
        </p:nvSpPr>
        <p:spPr>
          <a:xfrm>
            <a:off x="1523611" y="1122248"/>
            <a:ext cx="9144778" cy="2387692"/>
          </a:xfrm>
        </p:spPr>
        <p:txBody>
          <a:bodyPr anchor="b"/>
          <a:lstStyle>
            <a:lvl1pPr algn="ctr">
              <a:defRPr sz="5882"/>
            </a:lvl1pPr>
          </a:lstStyle>
          <a:p>
            <a:r>
              <a:rPr lang="en-US"/>
              <a:t>Click to edit Master title style</a:t>
            </a:r>
          </a:p>
        </p:txBody>
      </p:sp>
      <p:sp>
        <p:nvSpPr>
          <p:cNvPr id="3" name="Subtitle 2">
            <a:extLst>
              <a:ext uri="{FF2B5EF4-FFF2-40B4-BE49-F238E27FC236}">
                <a16:creationId xmlns:a16="http://schemas.microsoft.com/office/drawing/2014/main" id="{947564D3-A5F1-E105-364A-C71B92B5B525}"/>
              </a:ext>
            </a:extLst>
          </p:cNvPr>
          <p:cNvSpPr>
            <a:spLocks noGrp="1"/>
          </p:cNvSpPr>
          <p:nvPr>
            <p:ph type="subTitle" idx="1"/>
          </p:nvPr>
        </p:nvSpPr>
        <p:spPr>
          <a:xfrm>
            <a:off x="1523611" y="3601773"/>
            <a:ext cx="9144778" cy="1656131"/>
          </a:xfrm>
        </p:spPr>
        <p:txBody>
          <a:bodyPr/>
          <a:lstStyle>
            <a:lvl1pPr marL="0" indent="0" algn="ctr">
              <a:buNone/>
              <a:defRPr sz="2353"/>
            </a:lvl1pPr>
            <a:lvl2pPr marL="448193" indent="0" algn="ctr">
              <a:buNone/>
              <a:defRPr sz="1961"/>
            </a:lvl2pPr>
            <a:lvl3pPr marL="896386" indent="0" algn="ctr">
              <a:buNone/>
              <a:defRPr sz="1765"/>
            </a:lvl3pPr>
            <a:lvl4pPr marL="1344579" indent="0" algn="ctr">
              <a:buNone/>
              <a:defRPr sz="1568"/>
            </a:lvl4pPr>
            <a:lvl5pPr marL="1792773" indent="0" algn="ctr">
              <a:buNone/>
              <a:defRPr sz="1568"/>
            </a:lvl5pPr>
            <a:lvl6pPr marL="2240966" indent="0" algn="ctr">
              <a:buNone/>
              <a:defRPr sz="1568"/>
            </a:lvl6pPr>
            <a:lvl7pPr marL="2689159" indent="0" algn="ctr">
              <a:buNone/>
              <a:defRPr sz="1568"/>
            </a:lvl7pPr>
            <a:lvl8pPr marL="3137352" indent="0" algn="ctr">
              <a:buNone/>
              <a:defRPr sz="1568"/>
            </a:lvl8pPr>
            <a:lvl9pPr marL="3585545" indent="0" algn="ctr">
              <a:buNone/>
              <a:defRPr sz="1568"/>
            </a:lvl9pPr>
          </a:lstStyle>
          <a:p>
            <a:r>
              <a:rPr lang="en-US"/>
              <a:t>Click to edit Master subtitle style</a:t>
            </a:r>
          </a:p>
        </p:txBody>
      </p:sp>
    </p:spTree>
    <p:extLst>
      <p:ext uri="{BB962C8B-B14F-4D97-AF65-F5344CB8AC3E}">
        <p14:creationId xmlns:p14="http://schemas.microsoft.com/office/powerpoint/2010/main" val="348670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imary2 with bullets">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AB300-83A5-C8A6-8997-8AA97222B8F9}"/>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3" name="Text Placeholder 3">
            <a:extLst>
              <a:ext uri="{FF2B5EF4-FFF2-40B4-BE49-F238E27FC236}">
                <a16:creationId xmlns:a16="http://schemas.microsoft.com/office/drawing/2014/main" id="{A79A92AF-199F-1976-F0A5-D1F4A01045FD}"/>
              </a:ext>
            </a:extLst>
          </p:cNvPr>
          <p:cNvSpPr>
            <a:spLocks noGrp="1"/>
          </p:cNvSpPr>
          <p:nvPr>
            <p:ph idx="1" hasCustomPrompt="1"/>
          </p:nvPr>
        </p:nvSpPr>
        <p:spPr>
          <a:xfrm>
            <a:off x="717450" y="1635896"/>
            <a:ext cx="10756789" cy="4109196"/>
          </a:xfrm>
          <a:prstGeom prst="rect">
            <a:avLst/>
          </a:prstGeom>
        </p:spPr>
        <p:txBody>
          <a:bodyPr vert="horz" wrap="square" lIns="146304" tIns="91440" rIns="146304" bIns="91440" rtlCol="0">
            <a:noAutofit/>
          </a:bodyPr>
          <a:lstStyle>
            <a:lvl1pPr>
              <a:defRPr baseline="0">
                <a:solidFill>
                  <a:srgbClr val="000000"/>
                </a:solidFill>
              </a:defRPr>
            </a:lvl1pPr>
            <a:lvl2pPr>
              <a:defRPr baseline="0">
                <a:solidFill>
                  <a:srgbClr val="000000"/>
                </a:solidFill>
              </a:defRPr>
            </a:lvl2pPr>
            <a:lvl3pPr>
              <a:defRPr baseline="0">
                <a:solidFill>
                  <a:srgbClr val="000000"/>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557905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6966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4" name="Text Placeholder 3"/>
          <p:cNvSpPr>
            <a:spLocks noGrp="1"/>
          </p:cNvSpPr>
          <p:nvPr>
            <p:ph type="body" sz="quarter" idx="10"/>
          </p:nvPr>
        </p:nvSpPr>
        <p:spPr>
          <a:xfrm>
            <a:off x="725148" y="1635895"/>
            <a:ext cx="492263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3352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0" y="2084172"/>
            <a:ext cx="7171399" cy="2241380"/>
          </a:xfrm>
          <a:noFill/>
        </p:spPr>
        <p:txBody>
          <a:bodyPr wrap="square" tIns="91440" bIns="91440" anchor="t" anchorCtr="0">
            <a:noAutofit/>
          </a:bodyPr>
          <a:lstStyle>
            <a:lvl1pPr>
              <a:defRPr sz="4313" b="1" i="0" spc="-98" baseline="0">
                <a:solidFill>
                  <a:srgbClr val="1E275C"/>
                </a:solidFill>
                <a:latin typeface="Segoe" panose="020B0502040200020203" pitchFamily="34" charset="77"/>
              </a:defRPr>
            </a:lvl1pPr>
          </a:lstStyle>
          <a:p>
            <a:r>
              <a:rPr lang="en-US"/>
              <a:t>Section title</a:t>
            </a:r>
          </a:p>
        </p:txBody>
      </p:sp>
    </p:spTree>
    <p:extLst>
      <p:ext uri="{BB962C8B-B14F-4D97-AF65-F5344CB8AC3E}">
        <p14:creationId xmlns:p14="http://schemas.microsoft.com/office/powerpoint/2010/main" val="15423668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bg1"/>
        </a:solidFill>
        <a:effectLst/>
      </p:bgPr>
    </p:bg>
    <p:spTree>
      <p:nvGrpSpPr>
        <p:cNvPr id="1" name=""/>
        <p:cNvGrpSpPr/>
        <p:nvPr/>
      </p:nvGrpSpPr>
      <p:grpSpPr>
        <a:xfrm>
          <a:off x="0" y="0"/>
          <a:ext cx="0" cy="0"/>
          <a:chOff x="0" y="0"/>
          <a:chExt cx="0" cy="0"/>
        </a:xfrm>
      </p:grpSpPr>
      <p:pic>
        <p:nvPicPr>
          <p:cNvPr id="3" name="Picture 2" descr="A city with a lake&#10;&#10;Description automatically generated">
            <a:extLst>
              <a:ext uri="{FF2B5EF4-FFF2-40B4-BE49-F238E27FC236}">
                <a16:creationId xmlns:a16="http://schemas.microsoft.com/office/drawing/2014/main" id="{15F83B2B-FB5D-9733-A2DA-257BE74CE60D}"/>
              </a:ext>
            </a:extLst>
          </p:cNvPr>
          <p:cNvPicPr>
            <a:picLocks noChangeAspect="1"/>
          </p:cNvPicPr>
          <p:nvPr/>
        </p:nvPicPr>
        <p:blipFill>
          <a:blip r:embed="rId2"/>
          <a:stretch>
            <a:fillRect/>
          </a:stretch>
        </p:blipFill>
        <p:spPr>
          <a:xfrm>
            <a:off x="0" y="3419"/>
            <a:ext cx="12198085" cy="6854581"/>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p:nvSpPr>
        <p:spPr bwMode="blackWhite">
          <a:xfrm>
            <a:off x="269239" y="6342794"/>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dirty="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2025 Dynamic Communities. All rights reserved. </a:t>
            </a:r>
          </a:p>
        </p:txBody>
      </p:sp>
    </p:spTree>
    <p:extLst>
      <p:ext uri="{BB962C8B-B14F-4D97-AF65-F5344CB8AC3E}">
        <p14:creationId xmlns:p14="http://schemas.microsoft.com/office/powerpoint/2010/main" val="21819541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Title - Multiple Speakers">
    <p:spTree>
      <p:nvGrpSpPr>
        <p:cNvPr id="1" name=""/>
        <p:cNvGrpSpPr/>
        <p:nvPr/>
      </p:nvGrpSpPr>
      <p:grpSpPr>
        <a:xfrm>
          <a:off x="0" y="0"/>
          <a:ext cx="0" cy="0"/>
          <a:chOff x="0" y="0"/>
          <a:chExt cx="0" cy="0"/>
        </a:xfrm>
      </p:grpSpPr>
      <p:pic>
        <p:nvPicPr>
          <p:cNvPr id="8" name="Picture 7" descr="Palm trees in the sky&#10;&#10;Description automatically generated">
            <a:extLst>
              <a:ext uri="{FF2B5EF4-FFF2-40B4-BE49-F238E27FC236}">
                <a16:creationId xmlns:a16="http://schemas.microsoft.com/office/drawing/2014/main" id="{DCF3DCF1-D63C-6E92-54DF-6030DE9F00B2}"/>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2" name="object 4">
            <a:extLst>
              <a:ext uri="{FF2B5EF4-FFF2-40B4-BE49-F238E27FC236}">
                <a16:creationId xmlns:a16="http://schemas.microsoft.com/office/drawing/2014/main" id="{0B28C195-13A6-C9A0-D65F-4B15E26DBBAE}"/>
              </a:ext>
            </a:extLst>
          </p:cNvPr>
          <p:cNvSpPr/>
          <p:nvPr/>
        </p:nvSpPr>
        <p:spPr>
          <a:xfrm>
            <a:off x="569480" y="730617"/>
            <a:ext cx="94336" cy="485128"/>
          </a:xfrm>
          <a:prstGeom prst="rect">
            <a:avLst/>
          </a:prstGeom>
          <a:solidFill>
            <a:srgbClr val="E88C24"/>
          </a:solidFill>
          <a:ln w="12700" cap="flat">
            <a:noFill/>
            <a:miter lim="400000"/>
          </a:ln>
          <a:effectLst/>
        </p:spPr>
        <p:txBody>
          <a:bodyPr wrap="square" lIns="45712" tIns="45712" rIns="45712" bIns="45712" numCol="1" anchor="t">
            <a:noAutofit/>
          </a:bodyPr>
          <a:lstStyle/>
          <a:p>
            <a:endParaRPr sz="1800" dirty="0"/>
          </a:p>
        </p:txBody>
      </p:sp>
      <p:sp>
        <p:nvSpPr>
          <p:cNvPr id="3" name="TextBox 2">
            <a:extLst>
              <a:ext uri="{FF2B5EF4-FFF2-40B4-BE49-F238E27FC236}">
                <a16:creationId xmlns:a16="http://schemas.microsoft.com/office/drawing/2014/main" id="{1929FF92-AF0F-BD1E-08DB-3F4D3757DA18}"/>
              </a:ext>
            </a:extLst>
          </p:cNvPr>
          <p:cNvSpPr txBox="1"/>
          <p:nvPr/>
        </p:nvSpPr>
        <p:spPr>
          <a:xfrm>
            <a:off x="824948" y="648096"/>
            <a:ext cx="3926401" cy="769439"/>
          </a:xfrm>
          <a:prstGeom prst="rect">
            <a:avLst/>
          </a:prstGeom>
          <a:ln w="12700">
            <a:miter lim="400000"/>
          </a:ln>
        </p:spPr>
        <p:txBody>
          <a:bodyPr lIns="0" tIns="0" rIns="0" bIns="0">
            <a:normAutofit/>
          </a:bodyPr>
          <a:lstStyle>
            <a:lvl1pPr>
              <a:defRPr sz="4400" b="1">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000" dirty="0">
                <a:sym typeface="Calibri"/>
              </a:rPr>
              <a:t>Speakers</a:t>
            </a:r>
          </a:p>
        </p:txBody>
      </p:sp>
      <p:sp>
        <p:nvSpPr>
          <p:cNvPr id="4" name="Picture Placeholder 13">
            <a:extLst>
              <a:ext uri="{FF2B5EF4-FFF2-40B4-BE49-F238E27FC236}">
                <a16:creationId xmlns:a16="http://schemas.microsoft.com/office/drawing/2014/main" id="{A611E3E8-9C82-3A94-5AF8-DE0EEC49219F}"/>
              </a:ext>
            </a:extLst>
          </p:cNvPr>
          <p:cNvSpPr>
            <a:spLocks noGrp="1"/>
          </p:cNvSpPr>
          <p:nvPr>
            <p:ph type="pic" sz="quarter" idx="11" hasCustomPrompt="1"/>
          </p:nvPr>
        </p:nvSpPr>
        <p:spPr>
          <a:xfrm>
            <a:off x="550656"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dirty="0"/>
              <a:t>headshot</a:t>
            </a:r>
          </a:p>
        </p:txBody>
      </p:sp>
      <p:sp>
        <p:nvSpPr>
          <p:cNvPr id="5" name="Picture Placeholder 13">
            <a:extLst>
              <a:ext uri="{FF2B5EF4-FFF2-40B4-BE49-F238E27FC236}">
                <a16:creationId xmlns:a16="http://schemas.microsoft.com/office/drawing/2014/main" id="{51F6DAED-041B-09B2-3CC8-48D14D53E1D3}"/>
              </a:ext>
            </a:extLst>
          </p:cNvPr>
          <p:cNvSpPr>
            <a:spLocks noGrp="1"/>
          </p:cNvSpPr>
          <p:nvPr>
            <p:ph type="pic" sz="quarter" idx="12" hasCustomPrompt="1"/>
          </p:nvPr>
        </p:nvSpPr>
        <p:spPr>
          <a:xfrm>
            <a:off x="550656"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dirty="0"/>
              <a:t>headshot</a:t>
            </a:r>
          </a:p>
        </p:txBody>
      </p:sp>
      <p:sp>
        <p:nvSpPr>
          <p:cNvPr id="6" name="Picture Placeholder 13">
            <a:extLst>
              <a:ext uri="{FF2B5EF4-FFF2-40B4-BE49-F238E27FC236}">
                <a16:creationId xmlns:a16="http://schemas.microsoft.com/office/drawing/2014/main" id="{D59FEECC-FD0F-27C0-892D-391D635CF27A}"/>
              </a:ext>
            </a:extLst>
          </p:cNvPr>
          <p:cNvSpPr>
            <a:spLocks noGrp="1"/>
          </p:cNvSpPr>
          <p:nvPr>
            <p:ph type="pic" sz="quarter" idx="13" hasCustomPrompt="1"/>
          </p:nvPr>
        </p:nvSpPr>
        <p:spPr>
          <a:xfrm>
            <a:off x="4751350"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dirty="0"/>
              <a:t>headshot</a:t>
            </a:r>
          </a:p>
        </p:txBody>
      </p:sp>
      <p:sp>
        <p:nvSpPr>
          <p:cNvPr id="7" name="Picture Placeholder 13">
            <a:extLst>
              <a:ext uri="{FF2B5EF4-FFF2-40B4-BE49-F238E27FC236}">
                <a16:creationId xmlns:a16="http://schemas.microsoft.com/office/drawing/2014/main" id="{D7F9CB0E-D8D7-269D-46FC-3FE3C0775BDB}"/>
              </a:ext>
            </a:extLst>
          </p:cNvPr>
          <p:cNvSpPr>
            <a:spLocks noGrp="1"/>
          </p:cNvSpPr>
          <p:nvPr>
            <p:ph type="pic" sz="quarter" idx="14" hasCustomPrompt="1"/>
          </p:nvPr>
        </p:nvSpPr>
        <p:spPr>
          <a:xfrm>
            <a:off x="4751350"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dirty="0"/>
              <a:t>headshot</a:t>
            </a:r>
          </a:p>
        </p:txBody>
      </p:sp>
      <p:sp>
        <p:nvSpPr>
          <p:cNvPr id="10" name="Text Placeholder 9">
            <a:extLst>
              <a:ext uri="{FF2B5EF4-FFF2-40B4-BE49-F238E27FC236}">
                <a16:creationId xmlns:a16="http://schemas.microsoft.com/office/drawing/2014/main" id="{8882C320-4955-A70C-46A3-AC36AD81F0D1}"/>
              </a:ext>
            </a:extLst>
          </p:cNvPr>
          <p:cNvSpPr>
            <a:spLocks noGrp="1"/>
          </p:cNvSpPr>
          <p:nvPr>
            <p:ph type="body" sz="quarter" idx="15" hasCustomPrompt="1"/>
          </p:nvPr>
        </p:nvSpPr>
        <p:spPr>
          <a:xfrm>
            <a:off x="2544764" y="1600201"/>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1" name="Text Placeholder 9">
            <a:extLst>
              <a:ext uri="{FF2B5EF4-FFF2-40B4-BE49-F238E27FC236}">
                <a16:creationId xmlns:a16="http://schemas.microsoft.com/office/drawing/2014/main" id="{AA81035F-BFB1-2B4A-D37D-07EA122D7D0D}"/>
              </a:ext>
            </a:extLst>
          </p:cNvPr>
          <p:cNvSpPr>
            <a:spLocks noGrp="1"/>
          </p:cNvSpPr>
          <p:nvPr>
            <p:ph type="body" sz="quarter" idx="16" hasCustomPrompt="1"/>
          </p:nvPr>
        </p:nvSpPr>
        <p:spPr>
          <a:xfrm>
            <a:off x="6845223" y="1600201"/>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2" name="Text Placeholder 9">
            <a:extLst>
              <a:ext uri="{FF2B5EF4-FFF2-40B4-BE49-F238E27FC236}">
                <a16:creationId xmlns:a16="http://schemas.microsoft.com/office/drawing/2014/main" id="{CA8498CA-DC8E-DB42-C9DB-295CBC2AB205}"/>
              </a:ext>
            </a:extLst>
          </p:cNvPr>
          <p:cNvSpPr>
            <a:spLocks noGrp="1"/>
          </p:cNvSpPr>
          <p:nvPr>
            <p:ph type="body" sz="quarter" idx="17" hasCustomPrompt="1"/>
          </p:nvPr>
        </p:nvSpPr>
        <p:spPr>
          <a:xfrm>
            <a:off x="2544764" y="4107849"/>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3" name="Text Placeholder 9">
            <a:extLst>
              <a:ext uri="{FF2B5EF4-FFF2-40B4-BE49-F238E27FC236}">
                <a16:creationId xmlns:a16="http://schemas.microsoft.com/office/drawing/2014/main" id="{6947CEC6-4DE0-3AD4-99B7-14156074EF56}"/>
              </a:ext>
            </a:extLst>
          </p:cNvPr>
          <p:cNvSpPr>
            <a:spLocks noGrp="1"/>
          </p:cNvSpPr>
          <p:nvPr>
            <p:ph type="body" sz="quarter" idx="18" hasCustomPrompt="1"/>
          </p:nvPr>
        </p:nvSpPr>
        <p:spPr>
          <a:xfrm>
            <a:off x="6845223" y="4107849"/>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5" name="object 10">
            <a:extLst>
              <a:ext uri="{FF2B5EF4-FFF2-40B4-BE49-F238E27FC236}">
                <a16:creationId xmlns:a16="http://schemas.microsoft.com/office/drawing/2014/main" id="{28136842-CD0A-1D81-A51A-FEBC7142305E}"/>
              </a:ext>
            </a:extLst>
          </p:cNvPr>
          <p:cNvSpPr txBox="1"/>
          <p:nvPr/>
        </p:nvSpPr>
        <p:spPr>
          <a:xfrm>
            <a:off x="267381" y="6500509"/>
            <a:ext cx="2684147" cy="20005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dirty="0">
                <a:solidFill>
                  <a:srgbClr val="1B449A"/>
                </a:solidFill>
              </a:rPr>
              <a:t>@</a:t>
            </a:r>
            <a:r>
              <a:rPr sz="1300" spc="-65" baseline="0" dirty="0">
                <a:solidFill>
                  <a:srgbClr val="1B449A"/>
                </a:solidFill>
              </a:rPr>
              <a:t> </a:t>
            </a:r>
            <a:r>
              <a:rPr sz="1300" spc="-50" baseline="0" dirty="0">
                <a:solidFill>
                  <a:srgbClr val="1B449A"/>
                </a:solidFill>
              </a:rPr>
              <a:t>202</a:t>
            </a:r>
            <a:r>
              <a:rPr lang="en-US" sz="1300" spc="-50" baseline="0" dirty="0">
                <a:solidFill>
                  <a:srgbClr val="1B449A"/>
                </a:solidFill>
              </a:rPr>
              <a:t>5</a:t>
            </a:r>
            <a:r>
              <a:rPr sz="1300" spc="-65" baseline="0" dirty="0">
                <a:solidFill>
                  <a:srgbClr val="1B449A"/>
                </a:solidFill>
              </a:rPr>
              <a:t> </a:t>
            </a:r>
            <a:r>
              <a:rPr sz="1300" spc="60" baseline="0" dirty="0">
                <a:solidFill>
                  <a:srgbClr val="1B449A"/>
                </a:solidFill>
              </a:rPr>
              <a:t>Dynamic</a:t>
            </a:r>
            <a:r>
              <a:rPr sz="1300" spc="-65" baseline="0" dirty="0">
                <a:solidFill>
                  <a:srgbClr val="1B449A"/>
                </a:solidFill>
              </a:rPr>
              <a:t> </a:t>
            </a:r>
            <a:r>
              <a:rPr sz="1300" spc="40" baseline="0" dirty="0">
                <a:solidFill>
                  <a:srgbClr val="1B449A"/>
                </a:solidFill>
              </a:rPr>
              <a:t>Communities</a:t>
            </a:r>
          </a:p>
        </p:txBody>
      </p:sp>
      <p:pic>
        <p:nvPicPr>
          <p:cNvPr id="9" name="Picture 8">
            <a:extLst>
              <a:ext uri="{FF2B5EF4-FFF2-40B4-BE49-F238E27FC236}">
                <a16:creationId xmlns:a16="http://schemas.microsoft.com/office/drawing/2014/main" id="{26F06B7A-D76F-8218-DCAA-6EC941C616DE}"/>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322475284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Agenda">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10B88D82-2B62-3BFB-D841-B76287AC052E}"/>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p:nvSpPr>
        <p:spPr>
          <a:xfrm>
            <a:off x="9494944" y="6507821"/>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dirty="0">
                <a:solidFill>
                  <a:srgbClr val="1B449A"/>
                </a:solidFill>
              </a:rPr>
              <a:t>@</a:t>
            </a:r>
            <a:r>
              <a:rPr sz="1300" spc="-65" baseline="0" dirty="0">
                <a:solidFill>
                  <a:srgbClr val="1B449A"/>
                </a:solidFill>
              </a:rPr>
              <a:t> </a:t>
            </a:r>
            <a:r>
              <a:rPr sz="1300" spc="-50" baseline="0" dirty="0">
                <a:solidFill>
                  <a:srgbClr val="1B449A"/>
                </a:solidFill>
              </a:rPr>
              <a:t>202</a:t>
            </a:r>
            <a:r>
              <a:rPr lang="en-US" sz="1300" spc="-50" baseline="0" dirty="0">
                <a:solidFill>
                  <a:srgbClr val="1B449A"/>
                </a:solidFill>
              </a:rPr>
              <a:t>5</a:t>
            </a:r>
            <a:r>
              <a:rPr sz="1300" spc="-65" baseline="0" dirty="0">
                <a:solidFill>
                  <a:srgbClr val="1B449A"/>
                </a:solidFill>
              </a:rPr>
              <a:t> </a:t>
            </a:r>
            <a:r>
              <a:rPr sz="1300" spc="60" baseline="0" dirty="0">
                <a:solidFill>
                  <a:srgbClr val="1B449A"/>
                </a:solidFill>
              </a:rPr>
              <a:t>Dynamic</a:t>
            </a:r>
            <a:r>
              <a:rPr sz="1300" spc="-65" baseline="0" dirty="0">
                <a:solidFill>
                  <a:srgbClr val="1B449A"/>
                </a:solidFill>
              </a:rPr>
              <a:t> </a:t>
            </a:r>
            <a:r>
              <a:rPr sz="1300" spc="40" baseline="0" dirty="0">
                <a:solidFill>
                  <a:srgbClr val="1B449A"/>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C3976B3C-350A-40BA-82A3-AAD198429991}" type="slidenum">
              <a:rPr lang="en-US" smtClean="0"/>
              <a:t>‹#›</a:t>
            </a:fld>
            <a:endParaRPr lang="en-US" dirty="0"/>
          </a:p>
        </p:txBody>
      </p:sp>
      <p:pic>
        <p:nvPicPr>
          <p:cNvPr id="2" name="Picture 1">
            <a:extLst>
              <a:ext uri="{FF2B5EF4-FFF2-40B4-BE49-F238E27FC236}">
                <a16:creationId xmlns:a16="http://schemas.microsoft.com/office/drawing/2014/main" id="{CDF96BD7-A0D0-5697-E23A-C8FAF10B28E9}"/>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54890213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717450" y="1635896"/>
            <a:ext cx="10756789" cy="4109196"/>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p:nvGrpSpPr>
        <p:grpSpPr>
          <a:xfrm>
            <a:off x="12370974" y="-217"/>
            <a:ext cx="935476" cy="5654618"/>
            <a:chOff x="12618968" y="-221"/>
            <a:chExt cx="954234" cy="5767186"/>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G:0 B:77</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R:5</a:t>
                </a:r>
                <a:r>
                  <a:rPr lang="en-US" sz="490" baseline="0" dirty="0">
                    <a:gradFill>
                      <a:gsLst>
                        <a:gs pos="0">
                          <a:srgbClr val="FFFFFF"/>
                        </a:gs>
                        <a:gs pos="100000">
                          <a:srgbClr val="FFFFFF"/>
                        </a:gs>
                      </a:gsLst>
                      <a:lin ang="5400000" scaled="0"/>
                    </a:gradFill>
                    <a:ea typeface="Segoe UI" pitchFamily="34" charset="0"/>
                    <a:cs typeface="Segoe UI" pitchFamily="34" charset="0"/>
                  </a:rPr>
                  <a:t> G:124 B:193</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14102" fontAlgn="base">
                  <a:lnSpc>
                    <a:spcPct val="100000"/>
                  </a:lnSpc>
                  <a:spcBef>
                    <a:spcPct val="0"/>
                  </a:spcBef>
                  <a:spcAft>
                    <a:spcPct val="0"/>
                  </a:spcAft>
                </a:pPr>
                <a:r>
                  <a:rPr lang="en-US" sz="490" dirty="0">
                    <a:gradFill>
                      <a:gsLst>
                        <a:gs pos="28302">
                          <a:schemeClr val="bg1"/>
                        </a:gs>
                        <a:gs pos="67000">
                          <a:schemeClr val="bg1"/>
                        </a:gs>
                      </a:gsLst>
                      <a:lin ang="5400000" scaled="1"/>
                    </a:gradFill>
                    <a:ea typeface="Segoe UI" pitchFamily="34" charset="0"/>
                    <a:cs typeface="Segoe UI" pitchFamily="34" charset="0"/>
                  </a:rPr>
                  <a:t>R:237</a:t>
                </a:r>
                <a:r>
                  <a:rPr lang="en-US" sz="490" baseline="0" dirty="0">
                    <a:gradFill>
                      <a:gsLst>
                        <a:gs pos="28302">
                          <a:schemeClr val="bg1"/>
                        </a:gs>
                        <a:gs pos="67000">
                          <a:schemeClr val="bg1"/>
                        </a:gs>
                      </a:gsLst>
                      <a:lin ang="5400000" scaled="1"/>
                    </a:gradFill>
                    <a:ea typeface="Segoe UI" pitchFamily="34" charset="0"/>
                    <a:cs typeface="Segoe UI" pitchFamily="34" charset="0"/>
                  </a:rPr>
                  <a:t> G:38 B:36</a:t>
                </a:r>
                <a:endParaRPr lang="en-US" sz="490" dirty="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14102" fontAlgn="base">
                  <a:lnSpc>
                    <a:spcPct val="100000"/>
                  </a:lnSpc>
                  <a:spcBef>
                    <a:spcPct val="0"/>
                  </a:spcBef>
                  <a:spcAft>
                    <a:spcPct val="0"/>
                  </a:spcAft>
                </a:pPr>
                <a:r>
                  <a:rPr lang="en-US" sz="490" dirty="0">
                    <a:gradFill>
                      <a:gsLst>
                        <a:gs pos="4717">
                          <a:schemeClr val="tx1"/>
                        </a:gs>
                        <a:gs pos="36000">
                          <a:schemeClr val="tx1"/>
                        </a:gs>
                      </a:gsLst>
                      <a:lin ang="5400000" scaled="0"/>
                    </a:gradFill>
                    <a:ea typeface="Segoe UI" pitchFamily="34" charset="0"/>
                    <a:cs typeface="Segoe UI" pitchFamily="34" charset="0"/>
                  </a:rPr>
                  <a:t>R:254</a:t>
                </a:r>
                <a:r>
                  <a:rPr lang="en-US" sz="490" baseline="0" dirty="0">
                    <a:gradFill>
                      <a:gsLst>
                        <a:gs pos="4717">
                          <a:schemeClr val="tx1"/>
                        </a:gs>
                        <a:gs pos="36000">
                          <a:schemeClr val="tx1"/>
                        </a:gs>
                      </a:gsLst>
                      <a:lin ang="5400000" scaled="0"/>
                    </a:gradFill>
                    <a:ea typeface="Segoe UI" pitchFamily="34" charset="0"/>
                    <a:cs typeface="Segoe UI" pitchFamily="34" charset="0"/>
                  </a:rPr>
                  <a:t> G:197 B:35</a:t>
                </a:r>
                <a:endParaRPr lang="en-US" sz="490" dirty="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dirty="0">
                    <a:gradFill>
                      <a:gsLst>
                        <a:gs pos="7547">
                          <a:schemeClr val="tx1"/>
                        </a:gs>
                        <a:gs pos="28302">
                          <a:schemeClr val="tx1"/>
                        </a:gs>
                      </a:gsLst>
                      <a:lin ang="5400000" scaled="0"/>
                    </a:gradFill>
                    <a:ea typeface="Segoe UI" pitchFamily="34" charset="0"/>
                    <a:cs typeface="Segoe UI" pitchFamily="34" charset="0"/>
                  </a:rPr>
                  <a:t>R:</a:t>
                </a:r>
                <a:r>
                  <a:rPr lang="en-US" sz="490" baseline="0" dirty="0">
                    <a:gradFill>
                      <a:gsLst>
                        <a:gs pos="7547">
                          <a:schemeClr val="tx1"/>
                        </a:gs>
                        <a:gs pos="28302">
                          <a:schemeClr val="tx1"/>
                        </a:gs>
                      </a:gsLst>
                      <a:lin ang="5400000" scaled="0"/>
                    </a:gradFill>
                    <a:ea typeface="Segoe UI" pitchFamily="34" charset="0"/>
                    <a:cs typeface="Segoe UI" pitchFamily="34" charset="0"/>
                  </a:rPr>
                  <a:t>186 G:216 B:10</a:t>
                </a:r>
                <a:endParaRPr lang="en-US" sz="490" dirty="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dirty="0">
                    <a:gradFill>
                      <a:gsLst>
                        <a:gs pos="76415">
                          <a:schemeClr val="bg1"/>
                        </a:gs>
                        <a:gs pos="52000">
                          <a:schemeClr val="bg1"/>
                        </a:gs>
                      </a:gsLst>
                      <a:lin ang="5400000" scaled="0"/>
                    </a:gradFill>
                    <a:ea typeface="Segoe UI" pitchFamily="34" charset="0"/>
                    <a:cs typeface="Segoe UI" pitchFamily="34" charset="0"/>
                  </a:rPr>
                  <a:t>R:0</a:t>
                </a:r>
                <a:r>
                  <a:rPr lang="en-US" sz="490" baseline="0" dirty="0">
                    <a:gradFill>
                      <a:gsLst>
                        <a:gs pos="76415">
                          <a:schemeClr val="bg1"/>
                        </a:gs>
                        <a:gs pos="52000">
                          <a:schemeClr val="bg1"/>
                        </a:gs>
                      </a:gsLst>
                      <a:lin ang="5400000" scaled="0"/>
                    </a:gradFill>
                    <a:ea typeface="Segoe UI" pitchFamily="34" charset="0"/>
                    <a:cs typeface="Segoe UI" pitchFamily="34" charset="0"/>
                  </a:rPr>
                  <a:t> G:130 B:114</a:t>
                </a:r>
                <a:endParaRPr lang="en-US" sz="490" dirty="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dirty="0">
                    <a:gradFill>
                      <a:gsLst>
                        <a:gs pos="16981">
                          <a:schemeClr val="tx1"/>
                        </a:gs>
                        <a:gs pos="48000">
                          <a:schemeClr val="tx1"/>
                        </a:gs>
                      </a:gsLst>
                      <a:lin ang="5400000" scaled="0"/>
                    </a:gradFill>
                    <a:ea typeface="Segoe UI" pitchFamily="34" charset="0"/>
                    <a:cs typeface="Segoe UI" pitchFamily="34" charset="0"/>
                  </a:rPr>
                  <a:t>Light Blue</a:t>
                </a:r>
              </a:p>
              <a:p>
                <a:pPr lvl="0" defTabSz="914102" fontAlgn="base">
                  <a:lnSpc>
                    <a:spcPct val="100000"/>
                  </a:lnSpc>
                  <a:spcBef>
                    <a:spcPct val="0"/>
                  </a:spcBef>
                  <a:spcAft>
                    <a:spcPct val="0"/>
                  </a:spcAft>
                </a:pPr>
                <a:r>
                  <a:rPr lang="en-US" sz="490" b="1" baseline="0" dirty="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R:0</a:t>
                </a:r>
                <a:r>
                  <a:rPr lang="en-US" sz="490" baseline="0" dirty="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490" baseline="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49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10" name="TextBox 9"/>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pic>
        <p:nvPicPr>
          <p:cNvPr id="21" name="Picture 20">
            <a:extLst>
              <a:ext uri="{FF2B5EF4-FFF2-40B4-BE49-F238E27FC236}">
                <a16:creationId xmlns:a16="http://schemas.microsoft.com/office/drawing/2014/main" id="{B521CD24-D579-6250-9F9D-FD9139D8F712}"/>
              </a:ext>
            </a:extLst>
          </p:cNvPr>
          <p:cNvPicPr>
            <a:picLocks noChangeAspect="1"/>
          </p:cNvPicPr>
          <p:nvPr/>
        </p:nvPicPr>
        <p:blipFill>
          <a:blip r:embed="rId14"/>
          <a:stretch>
            <a:fillRect/>
          </a:stretch>
        </p:blipFill>
        <p:spPr>
          <a:xfrm>
            <a:off x="9166566" y="336935"/>
            <a:ext cx="3025434" cy="1070882"/>
          </a:xfrm>
          <a:prstGeom prst="rect">
            <a:avLst/>
          </a:prstGeom>
        </p:spPr>
      </p:pic>
      <p:sp>
        <p:nvSpPr>
          <p:cNvPr id="25" name="Rectangle 24">
            <a:extLst>
              <a:ext uri="{FF2B5EF4-FFF2-40B4-BE49-F238E27FC236}">
                <a16:creationId xmlns:a16="http://schemas.microsoft.com/office/drawing/2014/main" id="{658F9EF9-9A00-C7DD-6B3C-0760A62AD132}"/>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D249377A-F4E2-F2B6-1291-981F2844CB82}"/>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AA223CEF-0055-62EC-2EA9-B762EC3CD697}"/>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bject 10">
            <a:extLst>
              <a:ext uri="{FF2B5EF4-FFF2-40B4-BE49-F238E27FC236}">
                <a16:creationId xmlns:a16="http://schemas.microsoft.com/office/drawing/2014/main" id="{FDAC7605-1A2A-2BC3-3AC8-3BD446317472}"/>
              </a:ext>
            </a:extLst>
          </p:cNvPr>
          <p:cNvSpPr txBox="1"/>
          <p:nvPr/>
        </p:nvSpPr>
        <p:spPr>
          <a:xfrm>
            <a:off x="9560618" y="6584487"/>
            <a:ext cx="2631382" cy="19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dirty="0">
                <a:solidFill>
                  <a:schemeClr val="bg1"/>
                </a:solidFill>
              </a:rPr>
              <a:t>@</a:t>
            </a:r>
            <a:r>
              <a:rPr sz="1274" spc="-64" baseline="0" dirty="0">
                <a:solidFill>
                  <a:schemeClr val="bg1"/>
                </a:solidFill>
              </a:rPr>
              <a:t> </a:t>
            </a:r>
            <a:r>
              <a:rPr sz="1274" spc="-49" baseline="0" dirty="0">
                <a:solidFill>
                  <a:schemeClr val="bg1"/>
                </a:solidFill>
              </a:rPr>
              <a:t>202</a:t>
            </a:r>
            <a:r>
              <a:rPr lang="en-US" sz="1274" spc="-49" baseline="0" dirty="0">
                <a:solidFill>
                  <a:schemeClr val="bg1"/>
                </a:solidFill>
              </a:rPr>
              <a:t>5</a:t>
            </a:r>
            <a:r>
              <a:rPr sz="1274" spc="-64" baseline="0" dirty="0">
                <a:solidFill>
                  <a:schemeClr val="bg1"/>
                </a:solidFill>
              </a:rPr>
              <a:t> </a:t>
            </a:r>
            <a:r>
              <a:rPr sz="1274" spc="59" baseline="0" dirty="0">
                <a:solidFill>
                  <a:schemeClr val="bg1"/>
                </a:solidFill>
              </a:rPr>
              <a:t>Dynamic</a:t>
            </a:r>
            <a:r>
              <a:rPr sz="1274" spc="-64" baseline="0" dirty="0">
                <a:solidFill>
                  <a:schemeClr val="bg1"/>
                </a:solidFill>
              </a:rPr>
              <a:t> </a:t>
            </a:r>
            <a:r>
              <a:rPr sz="1274" spc="39" baseline="0" dirty="0">
                <a:solidFill>
                  <a:schemeClr val="bg1"/>
                </a:solidFill>
              </a:rPr>
              <a:t>Communities</a:t>
            </a:r>
          </a:p>
        </p:txBody>
      </p:sp>
    </p:spTree>
    <p:extLst>
      <p:ext uri="{BB962C8B-B14F-4D97-AF65-F5344CB8AC3E}">
        <p14:creationId xmlns:p14="http://schemas.microsoft.com/office/powerpoint/2010/main" val="591740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 id="2147483675" r:id="rId11"/>
    <p:sldLayoutId id="2147483690" r:id="rId12"/>
  </p:sldLayoutIdLst>
  <p:transition>
    <p:fade/>
  </p:transition>
  <p:txStyles>
    <p:titleStyle>
      <a:lvl1pPr algn="l" defTabSz="914367" rtl="0" eaLnBrk="1" latinLnBrk="0" hangingPunct="1">
        <a:lnSpc>
          <a:spcPct val="90000"/>
        </a:lnSpc>
        <a:spcBef>
          <a:spcPct val="0"/>
        </a:spcBef>
        <a:buNone/>
        <a:defRPr lang="en-US" sz="4313" b="1" i="0" kern="1200" cap="none" spc="-100" baseline="0" dirty="0" smtClean="0">
          <a:ln w="3175">
            <a:noFill/>
          </a:ln>
          <a:solidFill>
            <a:srgbClr val="1E275C"/>
          </a:solidFill>
          <a:effectLst/>
          <a:latin typeface="Segoe" panose="020B0502040200020203" pitchFamily="34" charset="77"/>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5CEBA-2515-2B2D-E729-A0429CFDEBDD}"/>
              </a:ext>
            </a:extLst>
          </p:cNvPr>
          <p:cNvSpPr>
            <a:spLocks noGrp="1"/>
          </p:cNvSpPr>
          <p:nvPr>
            <p:ph type="title"/>
          </p:nvPr>
        </p:nvSpPr>
        <p:spPr>
          <a:xfrm>
            <a:off x="838842" y="365781"/>
            <a:ext cx="10514316" cy="13245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9E5176-9F35-35F4-9F58-8999CDAD2A2F}"/>
              </a:ext>
            </a:extLst>
          </p:cNvPr>
          <p:cNvSpPr>
            <a:spLocks noGrp="1"/>
          </p:cNvSpPr>
          <p:nvPr>
            <p:ph type="body" idx="1"/>
          </p:nvPr>
        </p:nvSpPr>
        <p:spPr>
          <a:xfrm>
            <a:off x="838842" y="1825791"/>
            <a:ext cx="10514316" cy="4350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DDD3F-B92D-F18C-30AE-AB40DA502B95}"/>
              </a:ext>
            </a:extLst>
          </p:cNvPr>
          <p:cNvSpPr>
            <a:spLocks noGrp="1"/>
          </p:cNvSpPr>
          <p:nvPr>
            <p:ph type="dt" sz="half" idx="2"/>
          </p:nvPr>
        </p:nvSpPr>
        <p:spPr>
          <a:xfrm>
            <a:off x="838843" y="6356803"/>
            <a:ext cx="2742188" cy="364224"/>
          </a:xfrm>
          <a:prstGeom prst="rect">
            <a:avLst/>
          </a:prstGeom>
        </p:spPr>
        <p:txBody>
          <a:bodyPr vert="horz" lIns="91440" tIns="45720" rIns="91440" bIns="45720" rtlCol="0" anchor="ctr"/>
          <a:lstStyle>
            <a:lvl1pPr algn="l">
              <a:defRPr sz="1176">
                <a:solidFill>
                  <a:schemeClr val="tx1">
                    <a:tint val="75000"/>
                  </a:schemeClr>
                </a:solidFill>
              </a:defRPr>
            </a:lvl1pPr>
          </a:lstStyle>
          <a:p>
            <a:fld id="{E41419FB-D837-7647-AC90-84F19AB974CA}" type="datetimeFigureOut">
              <a:rPr lang="en-US" smtClean="0"/>
              <a:t>10/23/2025</a:t>
            </a:fld>
            <a:endParaRPr lang="en-US" dirty="0"/>
          </a:p>
        </p:txBody>
      </p:sp>
      <p:sp>
        <p:nvSpPr>
          <p:cNvPr id="5" name="Footer Placeholder 4">
            <a:extLst>
              <a:ext uri="{FF2B5EF4-FFF2-40B4-BE49-F238E27FC236}">
                <a16:creationId xmlns:a16="http://schemas.microsoft.com/office/drawing/2014/main" id="{07A22FAE-66D8-8757-6FC4-9872E71BCA5A}"/>
              </a:ext>
            </a:extLst>
          </p:cNvPr>
          <p:cNvSpPr>
            <a:spLocks noGrp="1"/>
          </p:cNvSpPr>
          <p:nvPr>
            <p:ph type="ftr" sz="quarter" idx="3"/>
          </p:nvPr>
        </p:nvSpPr>
        <p:spPr>
          <a:xfrm>
            <a:off x="4038581" y="6356803"/>
            <a:ext cx="4114839"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02052C6-8BA9-0863-F91D-6A455ABCF8AC}"/>
              </a:ext>
            </a:extLst>
          </p:cNvPr>
          <p:cNvSpPr>
            <a:spLocks noGrp="1"/>
          </p:cNvSpPr>
          <p:nvPr>
            <p:ph type="sldNum" sz="quarter" idx="4"/>
          </p:nvPr>
        </p:nvSpPr>
        <p:spPr>
          <a:xfrm>
            <a:off x="8610971" y="6356803"/>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3F03BB20-E12A-E14B-92E8-05542924BD38}" type="slidenum">
              <a:rPr lang="en-US" smtClean="0"/>
              <a:t>‹#›</a:t>
            </a:fld>
            <a:endParaRPr lang="en-US" dirty="0"/>
          </a:p>
        </p:txBody>
      </p:sp>
    </p:spTree>
    <p:extLst>
      <p:ext uri="{BB962C8B-B14F-4D97-AF65-F5344CB8AC3E}">
        <p14:creationId xmlns:p14="http://schemas.microsoft.com/office/powerpoint/2010/main" val="30950116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89638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tx1"/>
          </a:solidFill>
          <a:latin typeface="+mn-lt"/>
          <a:ea typeface="+mn-ea"/>
          <a:cs typeface="+mn-cs"/>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tx1"/>
          </a:solidFill>
          <a:latin typeface="+mn-lt"/>
          <a:ea typeface="+mn-ea"/>
          <a:cs typeface="+mn-cs"/>
        </a:defRPr>
      </a:lvl2pPr>
      <a:lvl3pPr marL="1120483" indent="-224097" algn="l" defTabSz="896386" rtl="0" eaLnBrk="1" latinLnBrk="0" hangingPunct="1">
        <a:lnSpc>
          <a:spcPct val="90000"/>
        </a:lnSpc>
        <a:spcBef>
          <a:spcPts val="490"/>
        </a:spcBef>
        <a:buFont typeface="Arial" panose="020B0604020202020204" pitchFamily="34" charset="0"/>
        <a:buChar char="•"/>
        <a:defRPr sz="1961" kern="1200">
          <a:solidFill>
            <a:schemeClr val="tx1"/>
          </a:solidFill>
          <a:latin typeface="+mn-lt"/>
          <a:ea typeface="+mn-ea"/>
          <a:cs typeface="+mn-cs"/>
        </a:defRPr>
      </a:lvl3pPr>
      <a:lvl4pPr marL="156867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4pPr>
      <a:lvl5pPr marL="201686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D9A7C-1210-A2E3-4936-753F4D448E16}"/>
              </a:ext>
            </a:extLst>
          </p:cNvPr>
          <p:cNvSpPr>
            <a:spLocks noGrp="1"/>
          </p:cNvSpPr>
          <p:nvPr>
            <p:ph type="title"/>
          </p:nvPr>
        </p:nvSpPr>
        <p:spPr>
          <a:xfrm>
            <a:off x="838842" y="365781"/>
            <a:ext cx="10514316" cy="13245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00E567-B43C-F191-A69E-49D27BDB92C0}"/>
              </a:ext>
            </a:extLst>
          </p:cNvPr>
          <p:cNvSpPr>
            <a:spLocks noGrp="1"/>
          </p:cNvSpPr>
          <p:nvPr>
            <p:ph type="body" idx="1"/>
          </p:nvPr>
        </p:nvSpPr>
        <p:spPr>
          <a:xfrm>
            <a:off x="838842" y="1825791"/>
            <a:ext cx="10514316" cy="4350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06422"/>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89638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tx1"/>
          </a:solidFill>
          <a:latin typeface="+mn-lt"/>
          <a:ea typeface="+mn-ea"/>
          <a:cs typeface="+mn-cs"/>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tx1"/>
          </a:solidFill>
          <a:latin typeface="+mn-lt"/>
          <a:ea typeface="+mn-ea"/>
          <a:cs typeface="+mn-cs"/>
        </a:defRPr>
      </a:lvl2pPr>
      <a:lvl3pPr marL="1120483" indent="-224097" algn="l" defTabSz="896386" rtl="0" eaLnBrk="1" latinLnBrk="0" hangingPunct="1">
        <a:lnSpc>
          <a:spcPct val="90000"/>
        </a:lnSpc>
        <a:spcBef>
          <a:spcPts val="490"/>
        </a:spcBef>
        <a:buFont typeface="Arial" panose="020B0604020202020204" pitchFamily="34" charset="0"/>
        <a:buChar char="•"/>
        <a:defRPr sz="1961" kern="1200">
          <a:solidFill>
            <a:schemeClr val="tx1"/>
          </a:solidFill>
          <a:latin typeface="+mn-lt"/>
          <a:ea typeface="+mn-ea"/>
          <a:cs typeface="+mn-cs"/>
        </a:defRPr>
      </a:lvl3pPr>
      <a:lvl4pPr marL="156867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4pPr>
      <a:lvl5pPr marL="201686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hyperlink" Target="https://www.enavate.com/blog/how-to-create-a-modified-word-template-for-microsoft-dynamics-gp" TargetMode="External"/><Relationship Id="rId2" Type="http://schemas.openxmlformats.org/officeDocument/2006/relationships/hyperlink" Target="https://www.enavate.com/blog/how-to-create-a-standard-word-template-for-microsoft-dynamics-gp" TargetMode="External"/><Relationship Id="rId1" Type="http://schemas.openxmlformats.org/officeDocument/2006/relationships/slideLayout" Target="../slideLayouts/slideLayout11.xml"/><Relationship Id="rId4" Type="http://schemas.openxmlformats.org/officeDocument/2006/relationships/hyperlink" Target="https://learn.microsoft.com/en-us/dynamics/s-e/gp/mdgp2010r2_wordtemplategenerator_33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lake surrounded by trees&#10;&#10;Description automatically generated">
            <a:extLst>
              <a:ext uri="{FF2B5EF4-FFF2-40B4-BE49-F238E27FC236}">
                <a16:creationId xmlns:a16="http://schemas.microsoft.com/office/drawing/2014/main" id="{5832FE25-F99A-F888-A307-E6E78EFEDA75}"/>
              </a:ext>
            </a:extLst>
          </p:cNvPr>
          <p:cNvPicPr>
            <a:picLocks noChangeAspect="1"/>
          </p:cNvPicPr>
          <p:nvPr/>
        </p:nvPicPr>
        <p:blipFill>
          <a:blip r:embed="rId2">
            <a:alphaModFix amt="35000"/>
          </a:blip>
          <a:stretch>
            <a:fillRect/>
          </a:stretch>
        </p:blipFill>
        <p:spPr>
          <a:xfrm>
            <a:off x="0" y="6684"/>
            <a:ext cx="12203042" cy="6850830"/>
          </a:xfrm>
          <a:prstGeom prst="rect">
            <a:avLst/>
          </a:prstGeom>
        </p:spPr>
      </p:pic>
      <p:pic>
        <p:nvPicPr>
          <p:cNvPr id="17" name="Picture 16" descr="A picture containing font, graphics, graphic design, text&#10;&#10;Description automatically generated">
            <a:extLst>
              <a:ext uri="{FF2B5EF4-FFF2-40B4-BE49-F238E27FC236}">
                <a16:creationId xmlns:a16="http://schemas.microsoft.com/office/drawing/2014/main" id="{DA7104A4-1876-F218-924C-1DBE7991C831}"/>
              </a:ext>
            </a:extLst>
          </p:cNvPr>
          <p:cNvPicPr>
            <a:picLocks noChangeAspect="1"/>
          </p:cNvPicPr>
          <p:nvPr/>
        </p:nvPicPr>
        <p:blipFill>
          <a:blip r:embed="rId3"/>
          <a:stretch>
            <a:fillRect/>
          </a:stretch>
        </p:blipFill>
        <p:spPr>
          <a:xfrm>
            <a:off x="1875333" y="837770"/>
            <a:ext cx="7507559" cy="1738203"/>
          </a:xfrm>
          <a:prstGeom prst="rect">
            <a:avLst/>
          </a:prstGeom>
        </p:spPr>
      </p:pic>
      <p:sp>
        <p:nvSpPr>
          <p:cNvPr id="2" name="TextBox 1">
            <a:extLst>
              <a:ext uri="{FF2B5EF4-FFF2-40B4-BE49-F238E27FC236}">
                <a16:creationId xmlns:a16="http://schemas.microsoft.com/office/drawing/2014/main" id="{8B1F283B-2ED3-34AA-C2A9-C297486AB75C}"/>
              </a:ext>
            </a:extLst>
          </p:cNvPr>
          <p:cNvSpPr txBox="1"/>
          <p:nvPr/>
        </p:nvSpPr>
        <p:spPr>
          <a:xfrm>
            <a:off x="45132" y="5541988"/>
            <a:ext cx="6050868" cy="1060568"/>
          </a:xfrm>
          <a:prstGeom prst="rect">
            <a:avLst/>
          </a:prstGeom>
          <a:noFill/>
        </p:spPr>
        <p:txBody>
          <a:bodyPr wrap="square" lIns="179285" tIns="143428" rIns="179285" bIns="143428" rtlCol="0">
            <a:spAutoFit/>
          </a:bodyPr>
          <a:lstStyle/>
          <a:p>
            <a:pPr>
              <a:lnSpc>
                <a:spcPct val="90000"/>
              </a:lnSpc>
              <a:spcAft>
                <a:spcPts val="588"/>
              </a:spcAft>
            </a:pPr>
            <a:r>
              <a:rPr lang="en-US" sz="2745" b="1" dirty="0">
                <a:solidFill>
                  <a:srgbClr val="1B4499"/>
                </a:solidFill>
                <a:latin typeface="Poppins SemiBold" pitchFamily="2" charset="77"/>
                <a:ea typeface="Helvetica Neue Condensed Black" panose="02000503000000020004" pitchFamily="2" charset="0"/>
                <a:cs typeface="Poppins SemiBold" pitchFamily="2" charset="77"/>
              </a:rPr>
              <a:t>Orlando, FL </a:t>
            </a:r>
            <a:br>
              <a:rPr lang="en-US" sz="2745" b="1" dirty="0">
                <a:solidFill>
                  <a:srgbClr val="1B4499"/>
                </a:solidFill>
                <a:latin typeface="Poppins SemiBold" pitchFamily="2" charset="77"/>
                <a:ea typeface="Helvetica Neue Condensed Black" panose="02000503000000020004" pitchFamily="2" charset="0"/>
                <a:cs typeface="Poppins SemiBold" pitchFamily="2" charset="77"/>
              </a:rPr>
            </a:br>
            <a:r>
              <a:rPr lang="en-US" sz="2745" b="1" dirty="0">
                <a:solidFill>
                  <a:srgbClr val="1B4499"/>
                </a:solidFill>
                <a:latin typeface="Poppins SemiBold" pitchFamily="2" charset="77"/>
                <a:ea typeface="Helvetica Neue Condensed Black" panose="02000503000000020004" pitchFamily="2" charset="0"/>
                <a:cs typeface="Poppins SemiBold" pitchFamily="2" charset="77"/>
              </a:rPr>
              <a:t>October 19-23, 2025</a:t>
            </a:r>
          </a:p>
        </p:txBody>
      </p:sp>
      <p:sp>
        <p:nvSpPr>
          <p:cNvPr id="6" name="TextBox 5">
            <a:extLst>
              <a:ext uri="{FF2B5EF4-FFF2-40B4-BE49-F238E27FC236}">
                <a16:creationId xmlns:a16="http://schemas.microsoft.com/office/drawing/2014/main" id="{7EC19B2C-38E9-9FFC-9867-60D5E0335937}"/>
              </a:ext>
            </a:extLst>
          </p:cNvPr>
          <p:cNvSpPr txBox="1"/>
          <p:nvPr/>
        </p:nvSpPr>
        <p:spPr>
          <a:xfrm>
            <a:off x="3331099" y="2593716"/>
            <a:ext cx="6050868" cy="805568"/>
          </a:xfrm>
          <a:prstGeom prst="rect">
            <a:avLst/>
          </a:prstGeom>
          <a:noFill/>
        </p:spPr>
        <p:txBody>
          <a:bodyPr wrap="square" lIns="179285" tIns="143428" rIns="179285" bIns="143428" rtlCol="0" anchor="t">
            <a:spAutoFit/>
          </a:bodyPr>
          <a:lstStyle/>
          <a:p>
            <a:pPr>
              <a:lnSpc>
                <a:spcPct val="90000"/>
              </a:lnSpc>
              <a:spcAft>
                <a:spcPts val="588"/>
              </a:spcAft>
            </a:pPr>
            <a:r>
              <a:rPr lang="en-US" sz="3725" dirty="0">
                <a:solidFill>
                  <a:srgbClr val="1B4499"/>
                </a:solidFill>
                <a:latin typeface="segoe ui black"/>
                <a:ea typeface="segoe ui black"/>
                <a:cs typeface="Poppins SemiBold"/>
              </a:rPr>
              <a:t>DYNAMICS GP</a:t>
            </a:r>
          </a:p>
        </p:txBody>
      </p:sp>
      <p:pic>
        <p:nvPicPr>
          <p:cNvPr id="5" name="Picture 4" descr="A blue and white hexagon with text and a sun and palm trees&#10;&#10;Description automatically generated">
            <a:extLst>
              <a:ext uri="{FF2B5EF4-FFF2-40B4-BE49-F238E27FC236}">
                <a16:creationId xmlns:a16="http://schemas.microsoft.com/office/drawing/2014/main" id="{314805B0-7B5C-0DA1-A297-80B30809183A}"/>
              </a:ext>
            </a:extLst>
          </p:cNvPr>
          <p:cNvPicPr>
            <a:picLocks noChangeAspect="1"/>
          </p:cNvPicPr>
          <p:nvPr/>
        </p:nvPicPr>
        <p:blipFill>
          <a:blip r:embed="rId4"/>
          <a:stretch>
            <a:fillRect/>
          </a:stretch>
        </p:blipFill>
        <p:spPr>
          <a:xfrm>
            <a:off x="9055922" y="2996500"/>
            <a:ext cx="2939782" cy="3406414"/>
          </a:xfrm>
          <a:prstGeom prst="rect">
            <a:avLst/>
          </a:prstGeom>
        </p:spPr>
      </p:pic>
    </p:spTree>
    <p:extLst>
      <p:ext uri="{BB962C8B-B14F-4D97-AF65-F5344CB8AC3E}">
        <p14:creationId xmlns:p14="http://schemas.microsoft.com/office/powerpoint/2010/main" val="157166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56A4-78ED-AEAE-7418-39CA5DF3E89A}"/>
              </a:ext>
            </a:extLst>
          </p:cNvPr>
          <p:cNvSpPr>
            <a:spLocks noGrp="1"/>
          </p:cNvSpPr>
          <p:nvPr>
            <p:ph type="title"/>
          </p:nvPr>
        </p:nvSpPr>
        <p:spPr/>
        <p:txBody>
          <a:bodyPr/>
          <a:lstStyle/>
          <a:p>
            <a:r>
              <a:rPr lang="en-US" dirty="0"/>
              <a:t>Exporting New Modified Template</a:t>
            </a:r>
          </a:p>
        </p:txBody>
      </p:sp>
      <p:sp>
        <p:nvSpPr>
          <p:cNvPr id="3" name="Content Placeholder 2">
            <a:extLst>
              <a:ext uri="{FF2B5EF4-FFF2-40B4-BE49-F238E27FC236}">
                <a16:creationId xmlns:a16="http://schemas.microsoft.com/office/drawing/2014/main" id="{8464873A-A22E-2E21-09CF-51E8D3B7EA96}"/>
              </a:ext>
            </a:extLst>
          </p:cNvPr>
          <p:cNvSpPr>
            <a:spLocks noGrp="1"/>
          </p:cNvSpPr>
          <p:nvPr>
            <p:ph idx="1"/>
          </p:nvPr>
        </p:nvSpPr>
        <p:spPr>
          <a:xfrm>
            <a:off x="717760" y="1560786"/>
            <a:ext cx="10756789" cy="4767630"/>
          </a:xfrm>
        </p:spPr>
        <p:txBody>
          <a:bodyPr anchor="ctr"/>
          <a:lstStyle/>
          <a:p>
            <a:pPr>
              <a:spcAft>
                <a:spcPts val="600"/>
              </a:spcAft>
            </a:pPr>
            <a:r>
              <a:rPr lang="en-US" dirty="0"/>
              <a:t>Create XML</a:t>
            </a:r>
          </a:p>
          <a:p>
            <a:pPr>
              <a:spcAft>
                <a:spcPts val="600"/>
              </a:spcAft>
            </a:pPr>
            <a:r>
              <a:rPr lang="en-US" dirty="0"/>
              <a:t>Then use utility to create starting point</a:t>
            </a:r>
          </a:p>
          <a:p>
            <a:pPr lvl="1">
              <a:spcAft>
                <a:spcPts val="600"/>
              </a:spcAft>
            </a:pPr>
            <a:r>
              <a:rPr lang="en-US" dirty="0"/>
              <a:t>Drag and Drop</a:t>
            </a:r>
          </a:p>
        </p:txBody>
      </p:sp>
    </p:spTree>
    <p:extLst>
      <p:ext uri="{BB962C8B-B14F-4D97-AF65-F5344CB8AC3E}">
        <p14:creationId xmlns:p14="http://schemas.microsoft.com/office/powerpoint/2010/main" val="1041839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140026-9E7E-F9EA-C8B8-ADB349749AA0}"/>
              </a:ext>
            </a:extLst>
          </p:cNvPr>
          <p:cNvSpPr txBox="1"/>
          <p:nvPr/>
        </p:nvSpPr>
        <p:spPr>
          <a:xfrm>
            <a:off x="717452" y="1612841"/>
            <a:ext cx="10756788" cy="4214615"/>
          </a:xfrm>
          <a:prstGeom prst="rect">
            <a:avLst/>
          </a:prstGeom>
          <a:noFill/>
        </p:spPr>
        <p:txBody>
          <a:bodyPr wrap="square">
            <a:spAutoFit/>
          </a:bodyPr>
          <a:lstStyle/>
          <a:p>
            <a:pPr>
              <a:spcAft>
                <a:spcPts val="1200"/>
              </a:spcAft>
            </a:pPr>
            <a:r>
              <a:rPr lang="en-US" sz="3529" dirty="0">
                <a:solidFill>
                  <a:srgbClr val="000000"/>
                </a:solidFill>
                <a:cs typeface="Segoe UI" panose="020B0502040204020203" pitchFamily="34" charset="0"/>
              </a:rPr>
              <a:t>Go through the process of generating the report in Dynamics GP. </a:t>
            </a:r>
          </a:p>
          <a:p>
            <a:pPr>
              <a:spcAft>
                <a:spcPts val="1200"/>
              </a:spcAft>
            </a:pPr>
            <a:r>
              <a:rPr lang="en-US" sz="3529" dirty="0">
                <a:solidFill>
                  <a:srgbClr val="000000"/>
                </a:solidFill>
                <a:cs typeface="Segoe UI" panose="020B0502040204020203" pitchFamily="34" charset="0"/>
              </a:rPr>
              <a:t>In the selection panel:</a:t>
            </a:r>
          </a:p>
          <a:p>
            <a:pPr marL="571500" indent="-571500">
              <a:spcAft>
                <a:spcPts val="1200"/>
              </a:spcAft>
              <a:buClr>
                <a:schemeClr val="accent1"/>
              </a:buClr>
              <a:buFont typeface="Source Sans Pro Light" panose="020B0403030403020204" pitchFamily="34" charset="0"/>
              <a:buChar char="▶"/>
            </a:pPr>
            <a:r>
              <a:rPr lang="en-US" sz="2800" dirty="0">
                <a:solidFill>
                  <a:srgbClr val="000000"/>
                </a:solidFill>
                <a:cs typeface="Segoe UI" panose="020B0502040204020203" pitchFamily="34" charset="0"/>
              </a:rPr>
              <a:t>Select File </a:t>
            </a:r>
          </a:p>
          <a:p>
            <a:pPr marL="571500" indent="-571500">
              <a:spcAft>
                <a:spcPts val="1200"/>
              </a:spcAft>
              <a:buClr>
                <a:schemeClr val="accent1"/>
              </a:buClr>
              <a:buFont typeface="Source Sans Pro Light" panose="020B0403030403020204" pitchFamily="34" charset="0"/>
              <a:buChar char="▶"/>
            </a:pPr>
            <a:r>
              <a:rPr lang="en-US" sz="2800" dirty="0">
                <a:solidFill>
                  <a:srgbClr val="000000"/>
                </a:solidFill>
                <a:cs typeface="Segoe UI" panose="020B0502040204020203" pitchFamily="34" charset="0"/>
              </a:rPr>
              <a:t>Define a path in the file name</a:t>
            </a:r>
          </a:p>
          <a:p>
            <a:pPr marL="1037871" lvl="1" indent="-571500">
              <a:spcAft>
                <a:spcPts val="1200"/>
              </a:spcAft>
              <a:buClr>
                <a:schemeClr val="accent4"/>
              </a:buClr>
              <a:buFont typeface="Source Sans Pro Light" panose="020B0403030403020204" pitchFamily="34" charset="0"/>
              <a:buChar char="▶"/>
            </a:pPr>
            <a:r>
              <a:rPr lang="en-US" sz="2800" dirty="0">
                <a:solidFill>
                  <a:srgbClr val="000000"/>
                </a:solidFill>
                <a:cs typeface="Segoe UI" panose="020B0502040204020203" pitchFamily="34" charset="0"/>
              </a:rPr>
              <a:t>Select a path</a:t>
            </a:r>
          </a:p>
          <a:p>
            <a:pPr marL="1037871" lvl="1" indent="-571500">
              <a:spcAft>
                <a:spcPts val="1200"/>
              </a:spcAft>
              <a:buClr>
                <a:schemeClr val="accent4"/>
              </a:buClr>
              <a:buFont typeface="Source Sans Pro Light" panose="020B0403030403020204" pitchFamily="34" charset="0"/>
              <a:buChar char="▶"/>
            </a:pPr>
            <a:r>
              <a:rPr lang="en-US" sz="2800" dirty="0">
                <a:solidFill>
                  <a:srgbClr val="000000"/>
                </a:solidFill>
                <a:cs typeface="Segoe UI" panose="020B0502040204020203" pitchFamily="34" charset="0"/>
              </a:rPr>
              <a:t>Define the file format as an XML Data file</a:t>
            </a:r>
          </a:p>
        </p:txBody>
      </p:sp>
      <p:sp>
        <p:nvSpPr>
          <p:cNvPr id="2" name="Title 1">
            <a:extLst>
              <a:ext uri="{FF2B5EF4-FFF2-40B4-BE49-F238E27FC236}">
                <a16:creationId xmlns:a16="http://schemas.microsoft.com/office/drawing/2014/main" id="{D14D7A08-DE93-7F4B-772A-403FB0B8E3A6}"/>
              </a:ext>
            </a:extLst>
          </p:cNvPr>
          <p:cNvSpPr>
            <a:spLocks noGrp="1"/>
          </p:cNvSpPr>
          <p:nvPr>
            <p:ph type="title"/>
          </p:nvPr>
        </p:nvSpPr>
        <p:spPr/>
        <p:txBody>
          <a:bodyPr/>
          <a:lstStyle/>
          <a:p>
            <a:r>
              <a:rPr lang="en-US" dirty="0"/>
              <a:t>Printing the XML</a:t>
            </a:r>
          </a:p>
        </p:txBody>
      </p:sp>
      <p:pic>
        <p:nvPicPr>
          <p:cNvPr id="2050" name="Picture 2" descr="How to print XML file">
            <a:extLst>
              <a:ext uri="{FF2B5EF4-FFF2-40B4-BE49-F238E27FC236}">
                <a16:creationId xmlns:a16="http://schemas.microsoft.com/office/drawing/2014/main" id="{DDDE04ED-5A10-7EC1-8ABA-ACA0B7BCAC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27532" y="2410463"/>
            <a:ext cx="5602014" cy="272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889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B179-497A-141A-14D3-A93D339E44D3}"/>
              </a:ext>
            </a:extLst>
          </p:cNvPr>
          <p:cNvSpPr>
            <a:spLocks noGrp="1"/>
          </p:cNvSpPr>
          <p:nvPr>
            <p:ph type="title"/>
          </p:nvPr>
        </p:nvSpPr>
        <p:spPr/>
        <p:txBody>
          <a:bodyPr/>
          <a:lstStyle/>
          <a:p>
            <a:r>
              <a:rPr lang="en-US" dirty="0"/>
              <a:t>Word Forms from XML</a:t>
            </a:r>
          </a:p>
        </p:txBody>
      </p:sp>
      <p:pic>
        <p:nvPicPr>
          <p:cNvPr id="3074" name="Picture 2" descr="template generator application">
            <a:extLst>
              <a:ext uri="{FF2B5EF4-FFF2-40B4-BE49-F238E27FC236}">
                <a16:creationId xmlns:a16="http://schemas.microsoft.com/office/drawing/2014/main" id="{47A3D52E-3B05-F3AC-BA72-FE6ADDEC02F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9640"/>
          <a:stretch>
            <a:fillRect/>
          </a:stretch>
        </p:blipFill>
        <p:spPr bwMode="auto">
          <a:xfrm>
            <a:off x="6096000" y="1449115"/>
            <a:ext cx="5813888" cy="48160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D167CB-3578-F602-7CC2-DE105170BBD4}"/>
              </a:ext>
            </a:extLst>
          </p:cNvPr>
          <p:cNvSpPr txBox="1"/>
          <p:nvPr/>
        </p:nvSpPr>
        <p:spPr>
          <a:xfrm>
            <a:off x="717760" y="1484734"/>
            <a:ext cx="5378240" cy="4524315"/>
          </a:xfrm>
          <a:prstGeom prst="rect">
            <a:avLst/>
          </a:prstGeom>
          <a:noFill/>
        </p:spPr>
        <p:txBody>
          <a:bodyPr wrap="square">
            <a:spAutoFit/>
          </a:bodyPr>
          <a:lstStyle/>
          <a:p>
            <a:r>
              <a:rPr lang="en-US" sz="2800" dirty="0">
                <a:solidFill>
                  <a:srgbClr val="000000"/>
                </a:solidFill>
                <a:cs typeface="Segoe UI" panose="020B0502040204020203" pitchFamily="34" charset="0"/>
              </a:rPr>
              <a:t>Navigate to GP folder in Explorer</a:t>
            </a:r>
          </a:p>
          <a:p>
            <a:endParaRPr lang="en-US" sz="2400" dirty="0">
              <a:solidFill>
                <a:srgbClr val="000000"/>
              </a:solidFill>
              <a:cs typeface="Segoe UI" panose="020B0502040204020203" pitchFamily="34" charset="0"/>
            </a:endParaRPr>
          </a:p>
          <a:p>
            <a:r>
              <a:rPr lang="en-US" sz="2400" dirty="0">
                <a:solidFill>
                  <a:srgbClr val="000000"/>
                </a:solidFill>
                <a:cs typeface="Segoe UI" panose="020B0502040204020203" pitchFamily="34" charset="0"/>
              </a:rPr>
              <a:t>Path varies depending on GP version </a:t>
            </a:r>
          </a:p>
          <a:p>
            <a:endParaRPr lang="en-US" sz="2800" dirty="0">
              <a:solidFill>
                <a:srgbClr val="000000"/>
              </a:solidFill>
              <a:cs typeface="Segoe UI" panose="020B0502040204020203" pitchFamily="34" charset="0"/>
            </a:endParaRPr>
          </a:p>
          <a:p>
            <a:r>
              <a:rPr lang="en-US" sz="1600" dirty="0">
                <a:solidFill>
                  <a:srgbClr val="000000"/>
                </a:solidFill>
                <a:cs typeface="Segoe UI" panose="020B0502040204020203" pitchFamily="34" charset="0"/>
              </a:rPr>
              <a:t>The final folder will typically be the version that you are running. For example, if you are on GP2018, then the final folder will be GP2018. </a:t>
            </a:r>
          </a:p>
          <a:p>
            <a:endParaRPr lang="en-US" sz="1600" dirty="0">
              <a:solidFill>
                <a:srgbClr val="000000"/>
              </a:solidFill>
              <a:cs typeface="Segoe UI" panose="020B0502040204020203" pitchFamily="34" charset="0"/>
            </a:endParaRPr>
          </a:p>
          <a:p>
            <a:pPr algn="ctr"/>
            <a:r>
              <a:rPr lang="en-US" sz="2400" b="1" dirty="0">
                <a:solidFill>
                  <a:schemeClr val="accent1"/>
                </a:solidFill>
                <a:cs typeface="Segoe UI" panose="020B0502040204020203" pitchFamily="34" charset="0"/>
              </a:rPr>
              <a:t>C:\Program Files (x86)\Microsoft Dynamics\GP2018</a:t>
            </a:r>
          </a:p>
          <a:p>
            <a:endParaRPr lang="en-US" sz="1600" dirty="0">
              <a:solidFill>
                <a:srgbClr val="000000"/>
              </a:solidFill>
              <a:cs typeface="Segoe UI" panose="020B0502040204020203" pitchFamily="34" charset="0"/>
            </a:endParaRPr>
          </a:p>
          <a:p>
            <a:r>
              <a:rPr lang="en-US" sz="2800" dirty="0">
                <a:solidFill>
                  <a:srgbClr val="000000"/>
                </a:solidFill>
                <a:cs typeface="Segoe UI" panose="020B0502040204020203" pitchFamily="34" charset="0"/>
              </a:rPr>
              <a:t>In the folder, locate the Template Generator application</a:t>
            </a:r>
          </a:p>
        </p:txBody>
      </p:sp>
    </p:spTree>
    <p:extLst>
      <p:ext uri="{BB962C8B-B14F-4D97-AF65-F5344CB8AC3E}">
        <p14:creationId xmlns:p14="http://schemas.microsoft.com/office/powerpoint/2010/main" val="358003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383D-F839-482E-91E1-852650F9196B}"/>
              </a:ext>
            </a:extLst>
          </p:cNvPr>
          <p:cNvSpPr>
            <a:spLocks noGrp="1"/>
          </p:cNvSpPr>
          <p:nvPr>
            <p:ph type="title"/>
          </p:nvPr>
        </p:nvSpPr>
        <p:spPr/>
        <p:txBody>
          <a:bodyPr/>
          <a:lstStyle/>
          <a:p>
            <a:r>
              <a:rPr lang="en-US" dirty="0"/>
              <a:t>Creating an XML</a:t>
            </a:r>
          </a:p>
        </p:txBody>
      </p:sp>
      <p:pic>
        <p:nvPicPr>
          <p:cNvPr id="4" name="Demo 2 Export XML">
            <a:hlinkClick r:id="" action="ppaction://media"/>
            <a:extLst>
              <a:ext uri="{FF2B5EF4-FFF2-40B4-BE49-F238E27FC236}">
                <a16:creationId xmlns:a16="http://schemas.microsoft.com/office/drawing/2014/main" id="{930A1769-292E-22F0-5733-55D45122D9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31468" y="1449115"/>
            <a:ext cx="9056116" cy="4868415"/>
          </a:xfrm>
        </p:spPr>
      </p:pic>
    </p:spTree>
    <p:extLst>
      <p:ext uri="{BB962C8B-B14F-4D97-AF65-F5344CB8AC3E}">
        <p14:creationId xmlns:p14="http://schemas.microsoft.com/office/powerpoint/2010/main" val="133295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6AAD-8D99-C4B6-F2C4-C29F11E8FFBA}"/>
              </a:ext>
            </a:extLst>
          </p:cNvPr>
          <p:cNvSpPr>
            <a:spLocks noGrp="1"/>
          </p:cNvSpPr>
          <p:nvPr>
            <p:ph type="title"/>
          </p:nvPr>
        </p:nvSpPr>
        <p:spPr/>
        <p:txBody>
          <a:bodyPr/>
          <a:lstStyle/>
          <a:p>
            <a:r>
              <a:rPr lang="en-US" dirty="0"/>
              <a:t>Template Generator</a:t>
            </a:r>
          </a:p>
        </p:txBody>
      </p:sp>
      <p:sp>
        <p:nvSpPr>
          <p:cNvPr id="3" name="Content Placeholder 2">
            <a:extLst>
              <a:ext uri="{FF2B5EF4-FFF2-40B4-BE49-F238E27FC236}">
                <a16:creationId xmlns:a16="http://schemas.microsoft.com/office/drawing/2014/main" id="{3B75C10D-0DE8-8569-AF91-E9C50703A54E}"/>
              </a:ext>
            </a:extLst>
          </p:cNvPr>
          <p:cNvSpPr>
            <a:spLocks noGrp="1"/>
          </p:cNvSpPr>
          <p:nvPr>
            <p:ph idx="1"/>
          </p:nvPr>
        </p:nvSpPr>
        <p:spPr/>
        <p:txBody>
          <a:bodyPr/>
          <a:lstStyle/>
          <a:p>
            <a:pPr marL="0" indent="0">
              <a:buNone/>
            </a:pPr>
            <a:r>
              <a:rPr lang="en-US" sz="2400" dirty="0"/>
              <a:t>The Template Generator automates the creation of Word Templates from Report Writer reports within Dynamics GP, saving time and reducing manual setup.</a:t>
            </a:r>
          </a:p>
          <a:p>
            <a:endParaRPr lang="en-US" sz="2400" dirty="0"/>
          </a:p>
          <a:p>
            <a:r>
              <a:rPr lang="en-US" sz="2400" dirty="0"/>
              <a:t>Converts standard GP reports into customizable Word templates.</a:t>
            </a:r>
          </a:p>
          <a:p>
            <a:r>
              <a:rPr lang="en-US" sz="2400" dirty="0"/>
              <a:t>Extracts report fields, layout, and formatting into a base .docx file.</a:t>
            </a:r>
          </a:p>
          <a:p>
            <a:r>
              <a:rPr lang="en-US" sz="2400" dirty="0"/>
              <a:t>Supports multiple report types (e.g., SOP, POP, and RM documents).</a:t>
            </a:r>
          </a:p>
          <a:p>
            <a:r>
              <a:rPr lang="en-US" sz="2400" dirty="0"/>
              <a:t>Ensures compatibility with existing security and report assignments.</a:t>
            </a:r>
          </a:p>
          <a:p>
            <a:endParaRPr lang="en-US" sz="2400" dirty="0"/>
          </a:p>
        </p:txBody>
      </p:sp>
    </p:spTree>
    <p:extLst>
      <p:ext uri="{BB962C8B-B14F-4D97-AF65-F5344CB8AC3E}">
        <p14:creationId xmlns:p14="http://schemas.microsoft.com/office/powerpoint/2010/main" val="307838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2F78-AE68-D0BA-0C03-2E7978C1F966}"/>
              </a:ext>
            </a:extLst>
          </p:cNvPr>
          <p:cNvSpPr>
            <a:spLocks noGrp="1"/>
          </p:cNvSpPr>
          <p:nvPr>
            <p:ph type="title"/>
          </p:nvPr>
        </p:nvSpPr>
        <p:spPr/>
        <p:txBody>
          <a:bodyPr/>
          <a:lstStyle/>
          <a:p>
            <a:r>
              <a:rPr lang="en-US" dirty="0"/>
              <a:t>Best Practices</a:t>
            </a:r>
          </a:p>
        </p:txBody>
      </p:sp>
      <p:sp>
        <p:nvSpPr>
          <p:cNvPr id="4" name="Rectangle 1">
            <a:extLst>
              <a:ext uri="{FF2B5EF4-FFF2-40B4-BE49-F238E27FC236}">
                <a16:creationId xmlns:a16="http://schemas.microsoft.com/office/drawing/2014/main" id="{E12C6BA8-1A1A-025C-E347-CC06F101B4A2}"/>
              </a:ext>
            </a:extLst>
          </p:cNvPr>
          <p:cNvSpPr>
            <a:spLocks noGrp="1" noChangeArrowheads="1"/>
          </p:cNvSpPr>
          <p:nvPr>
            <p:ph idx="1"/>
          </p:nvPr>
        </p:nvSpPr>
        <p:spPr bwMode="auto">
          <a:xfrm>
            <a:off x="717450" y="1761594"/>
            <a:ext cx="1100465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00000"/>
              </a:lnSpc>
              <a:spcBef>
                <a:spcPct val="0"/>
              </a:spcBef>
              <a:spcAft>
                <a:spcPct val="0"/>
              </a:spcAft>
              <a:buSzTx/>
            </a:pPr>
            <a:r>
              <a:rPr kumimoji="0" lang="en-US" altLang="en-US" sz="3200" b="0" i="0" u="none" strike="noStrike" cap="none" normalizeH="0" baseline="0" dirty="0">
                <a:ln>
                  <a:noFill/>
                </a:ln>
                <a:solidFill>
                  <a:schemeClr val="bg2">
                    <a:lumMod val="10000"/>
                  </a:schemeClr>
                </a:solidFill>
                <a:effectLst/>
                <a:latin typeface="Arial" panose="020B0604020202020204" pitchFamily="34" charset="0"/>
              </a:rPr>
              <a:t>Always generate from a clean, unmodified Report Writer report.</a:t>
            </a:r>
          </a:p>
          <a:p>
            <a:pPr defTabSz="914400" eaLnBrk="0" fontAlgn="base" hangingPunct="0">
              <a:lnSpc>
                <a:spcPct val="100000"/>
              </a:lnSpc>
              <a:spcBef>
                <a:spcPct val="0"/>
              </a:spcBef>
              <a:spcAft>
                <a:spcPct val="0"/>
              </a:spcAft>
              <a:buSzTx/>
            </a:pPr>
            <a:r>
              <a:rPr kumimoji="0" lang="en-US" altLang="en-US" sz="3200" b="0" i="0" u="none" strike="noStrike" cap="none" normalizeH="0" baseline="0" dirty="0">
                <a:ln>
                  <a:noFill/>
                </a:ln>
                <a:solidFill>
                  <a:schemeClr val="bg2">
                    <a:lumMod val="10000"/>
                  </a:schemeClr>
                </a:solidFill>
                <a:effectLst/>
                <a:latin typeface="Arial" panose="020B0604020202020204" pitchFamily="34" charset="0"/>
              </a:rPr>
              <a:t>Save templates to a shared directory for user access and version control.</a:t>
            </a:r>
          </a:p>
          <a:p>
            <a:pPr defTabSz="914400" eaLnBrk="0" fontAlgn="base" hangingPunct="0">
              <a:lnSpc>
                <a:spcPct val="100000"/>
              </a:lnSpc>
              <a:spcBef>
                <a:spcPct val="0"/>
              </a:spcBef>
              <a:spcAft>
                <a:spcPct val="0"/>
              </a:spcAft>
              <a:buSzTx/>
            </a:pPr>
            <a:r>
              <a:rPr kumimoji="0" lang="en-US" altLang="en-US" sz="3200" b="0" i="0" u="none" strike="noStrike" cap="none" normalizeH="0" baseline="0" dirty="0">
                <a:ln>
                  <a:noFill/>
                </a:ln>
                <a:solidFill>
                  <a:schemeClr val="bg2">
                    <a:lumMod val="10000"/>
                  </a:schemeClr>
                </a:solidFill>
                <a:effectLst/>
                <a:latin typeface="Arial" panose="020B0604020202020204" pitchFamily="34" charset="0"/>
              </a:rPr>
              <a:t>Verify field mappings before modifying design elements.</a:t>
            </a:r>
          </a:p>
          <a:p>
            <a:pPr defTabSz="914400" eaLnBrk="0" fontAlgn="base" hangingPunct="0">
              <a:lnSpc>
                <a:spcPct val="100000"/>
              </a:lnSpc>
              <a:spcBef>
                <a:spcPct val="0"/>
              </a:spcBef>
              <a:spcAft>
                <a:spcPct val="0"/>
              </a:spcAft>
              <a:buSzTx/>
            </a:pPr>
            <a:r>
              <a:rPr kumimoji="0" lang="en-US" altLang="en-US" sz="3200" b="0" i="0" u="none" strike="noStrike" cap="none" normalizeH="0" baseline="0" dirty="0">
                <a:ln>
                  <a:noFill/>
                </a:ln>
                <a:solidFill>
                  <a:schemeClr val="bg2">
                    <a:lumMod val="10000"/>
                  </a:schemeClr>
                </a:solidFill>
                <a:effectLst/>
                <a:latin typeface="Arial" panose="020B0604020202020204" pitchFamily="34" charset="0"/>
              </a:rPr>
              <a:t>Use </a:t>
            </a:r>
            <a:r>
              <a:rPr kumimoji="0" lang="en-US" altLang="en-US" sz="3200" i="0" u="none" strike="noStrike" cap="none" normalizeH="0" baseline="0" dirty="0">
                <a:ln>
                  <a:noFill/>
                </a:ln>
                <a:solidFill>
                  <a:schemeClr val="bg2">
                    <a:lumMod val="10000"/>
                  </a:schemeClr>
                </a:solidFill>
                <a:effectLst/>
                <a:latin typeface="Arial" panose="020B0604020202020204" pitchFamily="34" charset="0"/>
              </a:rPr>
              <a:t>Word’s Developer tab </a:t>
            </a:r>
            <a:r>
              <a:rPr kumimoji="0" lang="en-US" altLang="en-US" sz="3200" b="0" i="0" u="none" strike="noStrike" cap="none" normalizeH="0" baseline="0" dirty="0">
                <a:ln>
                  <a:noFill/>
                </a:ln>
                <a:solidFill>
                  <a:schemeClr val="bg2">
                    <a:lumMod val="10000"/>
                  </a:schemeClr>
                </a:solidFill>
                <a:effectLst/>
                <a:latin typeface="Arial" panose="020B0604020202020204" pitchFamily="34" charset="0"/>
              </a:rPr>
              <a:t>to view mapped fields and ensure correct data placement.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3200" b="0" i="0" u="none" strike="noStrike" cap="none" normalizeH="0" baseline="0" dirty="0">
              <a:ln>
                <a:noFill/>
              </a:ln>
              <a:solidFill>
                <a:schemeClr val="bg2">
                  <a:lumMod val="10000"/>
                </a:schemeClr>
              </a:solidFill>
              <a:effectLst/>
              <a:latin typeface="Arial" panose="020B0604020202020204" pitchFamily="34" charset="0"/>
            </a:endParaRPr>
          </a:p>
        </p:txBody>
      </p:sp>
    </p:spTree>
    <p:extLst>
      <p:ext uri="{BB962C8B-B14F-4D97-AF65-F5344CB8AC3E}">
        <p14:creationId xmlns:p14="http://schemas.microsoft.com/office/powerpoint/2010/main" val="115371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25E7-0893-B445-DD3D-808C8B9B20C6}"/>
              </a:ext>
            </a:extLst>
          </p:cNvPr>
          <p:cNvSpPr>
            <a:spLocks noGrp="1"/>
          </p:cNvSpPr>
          <p:nvPr>
            <p:ph type="title"/>
          </p:nvPr>
        </p:nvSpPr>
        <p:spPr/>
        <p:txBody>
          <a:bodyPr/>
          <a:lstStyle/>
          <a:p>
            <a:r>
              <a:rPr lang="en-US" dirty="0"/>
              <a:t>Demo Of Template Generator</a:t>
            </a:r>
          </a:p>
        </p:txBody>
      </p:sp>
      <p:pic>
        <p:nvPicPr>
          <p:cNvPr id="4" name="Demo 3 Template Generator">
            <a:hlinkClick r:id="" action="ppaction://media"/>
            <a:extLst>
              <a:ext uri="{FF2B5EF4-FFF2-40B4-BE49-F238E27FC236}">
                <a16:creationId xmlns:a16="http://schemas.microsoft.com/office/drawing/2014/main" id="{0C4AC364-A43B-783F-2FD8-CE2F36C2FA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54250" y="1635124"/>
            <a:ext cx="8358642" cy="4472107"/>
          </a:xfrm>
        </p:spPr>
      </p:pic>
    </p:spTree>
    <p:extLst>
      <p:ext uri="{BB962C8B-B14F-4D97-AF65-F5344CB8AC3E}">
        <p14:creationId xmlns:p14="http://schemas.microsoft.com/office/powerpoint/2010/main" val="396827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D888-079B-5E66-8608-4529F367BBEE}"/>
              </a:ext>
            </a:extLst>
          </p:cNvPr>
          <p:cNvSpPr>
            <a:spLocks noGrp="1"/>
          </p:cNvSpPr>
          <p:nvPr>
            <p:ph type="title"/>
          </p:nvPr>
        </p:nvSpPr>
        <p:spPr/>
        <p:txBody>
          <a:bodyPr/>
          <a:lstStyle/>
          <a:p>
            <a:r>
              <a:rPr lang="en-US" dirty="0"/>
              <a:t>Modifying Modified Template	</a:t>
            </a:r>
          </a:p>
        </p:txBody>
      </p:sp>
      <p:sp>
        <p:nvSpPr>
          <p:cNvPr id="3" name="Content Placeholder 2">
            <a:extLst>
              <a:ext uri="{FF2B5EF4-FFF2-40B4-BE49-F238E27FC236}">
                <a16:creationId xmlns:a16="http://schemas.microsoft.com/office/drawing/2014/main" id="{754FCD40-23C4-FC35-1BDC-B3E167398640}"/>
              </a:ext>
            </a:extLst>
          </p:cNvPr>
          <p:cNvSpPr>
            <a:spLocks noGrp="1"/>
          </p:cNvSpPr>
          <p:nvPr>
            <p:ph idx="1"/>
          </p:nvPr>
        </p:nvSpPr>
        <p:spPr>
          <a:xfrm>
            <a:off x="717449" y="1790700"/>
            <a:ext cx="10756789" cy="2862192"/>
          </a:xfrm>
        </p:spPr>
        <p:txBody>
          <a:bodyPr anchor="ctr"/>
          <a:lstStyle/>
          <a:p>
            <a:pPr marL="0" indent="0">
              <a:spcAft>
                <a:spcPts val="600"/>
              </a:spcAft>
              <a:buNone/>
            </a:pPr>
            <a:r>
              <a:rPr lang="en-US" dirty="0"/>
              <a:t>If a template already exists and you are adding a new field:</a:t>
            </a:r>
          </a:p>
          <a:p>
            <a:pPr>
              <a:spcAft>
                <a:spcPts val="600"/>
              </a:spcAft>
            </a:pPr>
            <a:r>
              <a:rPr lang="en-US" dirty="0"/>
              <a:t>Modify in Report Writer and then export XML</a:t>
            </a:r>
          </a:p>
          <a:p>
            <a:pPr>
              <a:spcAft>
                <a:spcPts val="600"/>
              </a:spcAft>
            </a:pPr>
            <a:r>
              <a:rPr lang="en-US" dirty="0"/>
              <a:t>Open Word template and import</a:t>
            </a:r>
          </a:p>
        </p:txBody>
      </p:sp>
    </p:spTree>
    <p:extLst>
      <p:ext uri="{BB962C8B-B14F-4D97-AF65-F5344CB8AC3E}">
        <p14:creationId xmlns:p14="http://schemas.microsoft.com/office/powerpoint/2010/main" val="1000142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1DDF54-6430-F5AC-B69D-BF7FA869529E}"/>
              </a:ext>
            </a:extLst>
          </p:cNvPr>
          <p:cNvSpPr/>
          <p:nvPr/>
        </p:nvSpPr>
        <p:spPr bwMode="auto">
          <a:xfrm>
            <a:off x="9052560" y="480060"/>
            <a:ext cx="3139440" cy="69834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1790736A-2D28-2A95-37FE-53F6387FFA7C}"/>
              </a:ext>
            </a:extLst>
          </p:cNvPr>
          <p:cNvSpPr>
            <a:spLocks noGrp="1"/>
          </p:cNvSpPr>
          <p:nvPr>
            <p:ph type="title"/>
          </p:nvPr>
        </p:nvSpPr>
        <p:spPr>
          <a:xfrm>
            <a:off x="717760" y="750768"/>
            <a:ext cx="12461030" cy="698347"/>
          </a:xfrm>
        </p:spPr>
        <p:txBody>
          <a:bodyPr/>
          <a:lstStyle/>
          <a:p>
            <a:r>
              <a:rPr lang="en-US" dirty="0"/>
              <a:t>Importing XML Into Existing Word Template</a:t>
            </a:r>
          </a:p>
        </p:txBody>
      </p:sp>
      <p:pic>
        <p:nvPicPr>
          <p:cNvPr id="4" name="Demo 5 A Export XML">
            <a:hlinkClick r:id="" action="ppaction://media"/>
            <a:extLst>
              <a:ext uri="{FF2B5EF4-FFF2-40B4-BE49-F238E27FC236}">
                <a16:creationId xmlns:a16="http://schemas.microsoft.com/office/drawing/2014/main" id="{957E348C-8F42-1F0E-5736-3AF5993476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27200" y="1481544"/>
            <a:ext cx="9291320" cy="5004981"/>
          </a:xfrm>
        </p:spPr>
      </p:pic>
    </p:spTree>
    <p:extLst>
      <p:ext uri="{BB962C8B-B14F-4D97-AF65-F5344CB8AC3E}">
        <p14:creationId xmlns:p14="http://schemas.microsoft.com/office/powerpoint/2010/main" val="116150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F5A01-2071-7C1C-2195-E282C2C83102}"/>
              </a:ext>
            </a:extLst>
          </p:cNvPr>
          <p:cNvSpPr>
            <a:spLocks noGrp="1"/>
          </p:cNvSpPr>
          <p:nvPr>
            <p:ph type="title"/>
          </p:nvPr>
        </p:nvSpPr>
        <p:spPr/>
        <p:txBody>
          <a:bodyPr/>
          <a:lstStyle/>
          <a:p>
            <a:r>
              <a:rPr lang="en-US" dirty="0"/>
              <a:t>Import XML Into Existing Report</a:t>
            </a:r>
          </a:p>
        </p:txBody>
      </p:sp>
      <p:pic>
        <p:nvPicPr>
          <p:cNvPr id="4" name="Demo 5 A Import XML">
            <a:hlinkClick r:id="" action="ppaction://media"/>
            <a:extLst>
              <a:ext uri="{FF2B5EF4-FFF2-40B4-BE49-F238E27FC236}">
                <a16:creationId xmlns:a16="http://schemas.microsoft.com/office/drawing/2014/main" id="{AFA1FF20-05CB-A934-6741-B9A536E322E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19213" y="1341809"/>
            <a:ext cx="9107488" cy="4938071"/>
          </a:xfrm>
        </p:spPr>
      </p:pic>
    </p:spTree>
    <p:extLst>
      <p:ext uri="{BB962C8B-B14F-4D97-AF65-F5344CB8AC3E}">
        <p14:creationId xmlns:p14="http://schemas.microsoft.com/office/powerpoint/2010/main" val="12826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1EC3-4196-750B-89DC-F5E52E111F2A}"/>
              </a:ext>
            </a:extLst>
          </p:cNvPr>
          <p:cNvSpPr>
            <a:spLocks noGrp="1"/>
          </p:cNvSpPr>
          <p:nvPr>
            <p:ph type="title"/>
          </p:nvPr>
        </p:nvSpPr>
        <p:spPr>
          <a:xfrm>
            <a:off x="658917" y="1251628"/>
            <a:ext cx="6770197" cy="1325563"/>
          </a:xfrm>
        </p:spPr>
        <p:txBody>
          <a:bodyPr/>
          <a:lstStyle/>
          <a:p>
            <a:r>
              <a:rPr lang="en-US" sz="4000" dirty="0"/>
              <a:t>Advanced Changes to Word Templates in Dynamics GP</a:t>
            </a:r>
            <a:endParaRPr lang="en-US" sz="4300" dirty="0">
              <a:latin typeface="Segoe"/>
              <a:cs typeface="Segoe UI"/>
            </a:endParaRPr>
          </a:p>
        </p:txBody>
      </p:sp>
      <p:pic>
        <p:nvPicPr>
          <p:cNvPr id="6" name="Picture Placeholder 5" descr="A person with long hair wearing a blue vest&#10;&#10;AI-generated content may be incorrect.">
            <a:extLst>
              <a:ext uri="{FF2B5EF4-FFF2-40B4-BE49-F238E27FC236}">
                <a16:creationId xmlns:a16="http://schemas.microsoft.com/office/drawing/2014/main" id="{A5989C09-DA0E-EDE7-9AA1-C18FC9BBDA4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7429114" y="1828800"/>
            <a:ext cx="3200400" cy="3200400"/>
          </a:xfrm>
        </p:spPr>
      </p:pic>
      <p:sp>
        <p:nvSpPr>
          <p:cNvPr id="5" name="Text Placeholder 4">
            <a:extLst>
              <a:ext uri="{FF2B5EF4-FFF2-40B4-BE49-F238E27FC236}">
                <a16:creationId xmlns:a16="http://schemas.microsoft.com/office/drawing/2014/main" id="{E0B95FC3-6B49-3E1D-5101-AEAB1F6E870B}"/>
              </a:ext>
            </a:extLst>
          </p:cNvPr>
          <p:cNvSpPr>
            <a:spLocks noGrp="1"/>
          </p:cNvSpPr>
          <p:nvPr>
            <p:ph type="body" sz="quarter" idx="12"/>
          </p:nvPr>
        </p:nvSpPr>
        <p:spPr>
          <a:xfrm>
            <a:off x="7069656" y="5155692"/>
            <a:ext cx="4046706" cy="2300722"/>
          </a:xfrm>
        </p:spPr>
        <p:txBody>
          <a:bodyPr/>
          <a:lstStyle/>
          <a:p>
            <a:pPr marL="0" indent="0">
              <a:buNone/>
            </a:pPr>
            <a:r>
              <a:rPr lang="en-US" sz="2400" dirty="0"/>
              <a:t>Samantha Vislay</a:t>
            </a:r>
            <a:br>
              <a:rPr lang="en-US" sz="1800" dirty="0"/>
            </a:br>
            <a:r>
              <a:rPr lang="en-US" dirty="0"/>
              <a:t>MCSE, MCSA</a:t>
            </a:r>
            <a:br>
              <a:rPr lang="en-US" dirty="0"/>
            </a:br>
            <a:r>
              <a:rPr lang="en-US" dirty="0"/>
              <a:t>GP Functional Consultant, Enavate</a:t>
            </a:r>
          </a:p>
          <a:p>
            <a:pPr marL="0" indent="0">
              <a:buNone/>
            </a:pPr>
            <a:endParaRPr lang="en-US" dirty="0"/>
          </a:p>
        </p:txBody>
      </p:sp>
    </p:spTree>
    <p:extLst>
      <p:ext uri="{BB962C8B-B14F-4D97-AF65-F5344CB8AC3E}">
        <p14:creationId xmlns:p14="http://schemas.microsoft.com/office/powerpoint/2010/main" val="88899750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A463-3C9D-FD53-EE3C-DEEFF8DB9AF2}"/>
              </a:ext>
            </a:extLst>
          </p:cNvPr>
          <p:cNvSpPr>
            <a:spLocks noGrp="1"/>
          </p:cNvSpPr>
          <p:nvPr>
            <p:ph type="title"/>
          </p:nvPr>
        </p:nvSpPr>
        <p:spPr>
          <a:xfrm>
            <a:off x="717451" y="2084172"/>
            <a:ext cx="5843370" cy="2241380"/>
          </a:xfrm>
        </p:spPr>
        <p:txBody>
          <a:bodyPr/>
          <a:lstStyle/>
          <a:p>
            <a:r>
              <a:rPr lang="en-US" dirty="0"/>
              <a:t>Editing Word Templates Files</a:t>
            </a:r>
          </a:p>
        </p:txBody>
      </p:sp>
    </p:spTree>
    <p:extLst>
      <p:ext uri="{BB962C8B-B14F-4D97-AF65-F5344CB8AC3E}">
        <p14:creationId xmlns:p14="http://schemas.microsoft.com/office/powerpoint/2010/main" val="22309483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5F7A-02DF-65CC-C6C4-E169C4572B07}"/>
              </a:ext>
            </a:extLst>
          </p:cNvPr>
          <p:cNvSpPr>
            <a:spLocks noGrp="1"/>
          </p:cNvSpPr>
          <p:nvPr>
            <p:ph type="title"/>
          </p:nvPr>
        </p:nvSpPr>
        <p:spPr/>
        <p:txBody>
          <a:bodyPr/>
          <a:lstStyle/>
          <a:p>
            <a:r>
              <a:rPr lang="en-US" dirty="0"/>
              <a:t>Uses For Advanced Formatting </a:t>
            </a:r>
            <a:br>
              <a:rPr lang="en-US" dirty="0"/>
            </a:br>
            <a:r>
              <a:rPr lang="en-US" dirty="0"/>
              <a:t>Techniques</a:t>
            </a:r>
          </a:p>
        </p:txBody>
      </p:sp>
      <p:graphicFrame>
        <p:nvGraphicFramePr>
          <p:cNvPr id="4" name="Diagram 3">
            <a:extLst>
              <a:ext uri="{FF2B5EF4-FFF2-40B4-BE49-F238E27FC236}">
                <a16:creationId xmlns:a16="http://schemas.microsoft.com/office/drawing/2014/main" id="{949E1CAD-6A30-BFF6-8856-A742D944801E}"/>
              </a:ext>
            </a:extLst>
          </p:cNvPr>
          <p:cNvGraphicFramePr/>
          <p:nvPr>
            <p:extLst>
              <p:ext uri="{D42A27DB-BD31-4B8C-83A1-F6EECF244321}">
                <p14:modId xmlns:p14="http://schemas.microsoft.com/office/powerpoint/2010/main" val="1899289565"/>
              </p:ext>
            </p:extLst>
          </p:nvPr>
        </p:nvGraphicFramePr>
        <p:xfrm>
          <a:off x="2032000" y="2451100"/>
          <a:ext cx="8128000" cy="3687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1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50BD-C361-DFC9-2969-7C5CAA94F50F}"/>
              </a:ext>
            </a:extLst>
          </p:cNvPr>
          <p:cNvSpPr>
            <a:spLocks noGrp="1"/>
          </p:cNvSpPr>
          <p:nvPr>
            <p:ph type="title"/>
          </p:nvPr>
        </p:nvSpPr>
        <p:spPr/>
        <p:txBody>
          <a:bodyPr/>
          <a:lstStyle/>
          <a:p>
            <a:r>
              <a:rPr lang="en-US" dirty="0"/>
              <a:t>Setting Word For Success</a:t>
            </a:r>
          </a:p>
        </p:txBody>
      </p:sp>
      <p:graphicFrame>
        <p:nvGraphicFramePr>
          <p:cNvPr id="4" name="Diagram 3">
            <a:extLst>
              <a:ext uri="{FF2B5EF4-FFF2-40B4-BE49-F238E27FC236}">
                <a16:creationId xmlns:a16="http://schemas.microsoft.com/office/drawing/2014/main" id="{78A28E90-006D-6E21-1443-613B3B2F6FE5}"/>
              </a:ext>
            </a:extLst>
          </p:cNvPr>
          <p:cNvGraphicFramePr/>
          <p:nvPr>
            <p:extLst>
              <p:ext uri="{D42A27DB-BD31-4B8C-83A1-F6EECF244321}">
                <p14:modId xmlns:p14="http://schemas.microsoft.com/office/powerpoint/2010/main" val="3992101285"/>
              </p:ext>
            </p:extLst>
          </p:nvPr>
        </p:nvGraphicFramePr>
        <p:xfrm>
          <a:off x="850392" y="1751979"/>
          <a:ext cx="10259568" cy="4355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0857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D146-2EAF-010B-5E3B-E02E3A483FCA}"/>
              </a:ext>
            </a:extLst>
          </p:cNvPr>
          <p:cNvSpPr>
            <a:spLocks noGrp="1"/>
          </p:cNvSpPr>
          <p:nvPr>
            <p:ph type="title"/>
          </p:nvPr>
        </p:nvSpPr>
        <p:spPr/>
        <p:txBody>
          <a:bodyPr/>
          <a:lstStyle/>
          <a:p>
            <a:r>
              <a:rPr lang="en-US" dirty="0"/>
              <a:t>Troubleshoot Common Issues</a:t>
            </a:r>
          </a:p>
        </p:txBody>
      </p:sp>
      <p:sp>
        <p:nvSpPr>
          <p:cNvPr id="3" name="Content Placeholder 2">
            <a:extLst>
              <a:ext uri="{FF2B5EF4-FFF2-40B4-BE49-F238E27FC236}">
                <a16:creationId xmlns:a16="http://schemas.microsoft.com/office/drawing/2014/main" id="{A58AC7E5-0D7F-30CA-11E8-73401DC7F0E4}"/>
              </a:ext>
            </a:extLst>
          </p:cNvPr>
          <p:cNvSpPr>
            <a:spLocks noGrp="1"/>
          </p:cNvSpPr>
          <p:nvPr>
            <p:ph idx="1"/>
          </p:nvPr>
        </p:nvSpPr>
        <p:spPr>
          <a:xfrm>
            <a:off x="717450" y="1752600"/>
            <a:ext cx="10756789" cy="3992492"/>
          </a:xfrm>
        </p:spPr>
        <p:txBody>
          <a:bodyPr anchor="ctr"/>
          <a:lstStyle/>
          <a:p>
            <a:pPr>
              <a:spcAft>
                <a:spcPts val="600"/>
              </a:spcAft>
            </a:pPr>
            <a:r>
              <a:rPr lang="en-US" dirty="0"/>
              <a:t>Fix alignment and spacing problems.</a:t>
            </a:r>
          </a:p>
          <a:p>
            <a:pPr>
              <a:spcAft>
                <a:spcPts val="600"/>
              </a:spcAft>
            </a:pPr>
            <a:r>
              <a:rPr lang="en-US" dirty="0"/>
              <a:t>Resolve missing fields and mapping errors.</a:t>
            </a:r>
          </a:p>
          <a:p>
            <a:pPr>
              <a:spcAft>
                <a:spcPts val="600"/>
              </a:spcAft>
            </a:pPr>
            <a:r>
              <a:rPr lang="en-US" dirty="0"/>
              <a:t>Manage deployment and distribution challenges.</a:t>
            </a:r>
          </a:p>
          <a:p>
            <a:pPr>
              <a:spcAft>
                <a:spcPts val="600"/>
              </a:spcAft>
            </a:pP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1213577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DC72-43B8-C065-3A45-DAB136895196}"/>
              </a:ext>
            </a:extLst>
          </p:cNvPr>
          <p:cNvSpPr>
            <a:spLocks noGrp="1"/>
          </p:cNvSpPr>
          <p:nvPr>
            <p:ph type="title"/>
          </p:nvPr>
        </p:nvSpPr>
        <p:spPr/>
        <p:txBody>
          <a:bodyPr/>
          <a:lstStyle/>
          <a:p>
            <a:r>
              <a:rPr lang="en-US" dirty="0"/>
              <a:t>Before You Edit</a:t>
            </a:r>
          </a:p>
        </p:txBody>
      </p:sp>
      <p:graphicFrame>
        <p:nvGraphicFramePr>
          <p:cNvPr id="4" name="Diagram 3">
            <a:extLst>
              <a:ext uri="{FF2B5EF4-FFF2-40B4-BE49-F238E27FC236}">
                <a16:creationId xmlns:a16="http://schemas.microsoft.com/office/drawing/2014/main" id="{BD77CC70-F06F-2A15-9925-347A87E627E6}"/>
              </a:ext>
            </a:extLst>
          </p:cNvPr>
          <p:cNvGraphicFramePr/>
          <p:nvPr>
            <p:extLst>
              <p:ext uri="{D42A27DB-BD31-4B8C-83A1-F6EECF244321}">
                <p14:modId xmlns:p14="http://schemas.microsoft.com/office/powerpoint/2010/main" val="3601147244"/>
              </p:ext>
            </p:extLst>
          </p:nvPr>
        </p:nvGraphicFramePr>
        <p:xfrm>
          <a:off x="285749" y="18591"/>
          <a:ext cx="11620500" cy="2188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AB9935EC-BE56-AC9E-A299-CB8726215EB9}"/>
              </a:ext>
            </a:extLst>
          </p:cNvPr>
          <p:cNvGraphicFramePr/>
          <p:nvPr>
            <p:extLst>
              <p:ext uri="{D42A27DB-BD31-4B8C-83A1-F6EECF244321}">
                <p14:modId xmlns:p14="http://schemas.microsoft.com/office/powerpoint/2010/main" val="3473048065"/>
              </p:ext>
            </p:extLst>
          </p:nvPr>
        </p:nvGraphicFramePr>
        <p:xfrm>
          <a:off x="914400" y="541866"/>
          <a:ext cx="93091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73166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C293A-EFDA-98A0-611E-C1DD74441B78}"/>
              </a:ext>
            </a:extLst>
          </p:cNvPr>
          <p:cNvSpPr>
            <a:spLocks noGrp="1"/>
          </p:cNvSpPr>
          <p:nvPr>
            <p:ph type="title"/>
          </p:nvPr>
        </p:nvSpPr>
        <p:spPr/>
        <p:txBody>
          <a:bodyPr/>
          <a:lstStyle/>
          <a:p>
            <a:r>
              <a:rPr lang="en-US" dirty="0"/>
              <a:t>Word Modifications</a:t>
            </a:r>
          </a:p>
        </p:txBody>
      </p:sp>
      <p:pic>
        <p:nvPicPr>
          <p:cNvPr id="4" name="Demo 6 Word Modifications">
            <a:hlinkClick r:id="" action="ppaction://media"/>
            <a:extLst>
              <a:ext uri="{FF2B5EF4-FFF2-40B4-BE49-F238E27FC236}">
                <a16:creationId xmlns:a16="http://schemas.microsoft.com/office/drawing/2014/main" id="{51C31780-8E05-605E-EC8F-4E6A2BCE96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19300" y="1543050"/>
            <a:ext cx="8671769" cy="4564182"/>
          </a:xfrm>
        </p:spPr>
      </p:pic>
    </p:spTree>
    <p:extLst>
      <p:ext uri="{BB962C8B-B14F-4D97-AF65-F5344CB8AC3E}">
        <p14:creationId xmlns:p14="http://schemas.microsoft.com/office/powerpoint/2010/main" val="416437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2D90D7-FA77-B2F6-93E7-4CFCBF5B3DD2}"/>
              </a:ext>
            </a:extLst>
          </p:cNvPr>
          <p:cNvSpPr/>
          <p:nvPr/>
        </p:nvSpPr>
        <p:spPr bwMode="auto">
          <a:xfrm>
            <a:off x="9326880" y="560070"/>
            <a:ext cx="2865120" cy="69834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977A244F-7A58-6EB0-9694-75A9FD90A920}"/>
              </a:ext>
            </a:extLst>
          </p:cNvPr>
          <p:cNvSpPr>
            <a:spLocks noGrp="1"/>
          </p:cNvSpPr>
          <p:nvPr>
            <p:ph type="title"/>
          </p:nvPr>
        </p:nvSpPr>
        <p:spPr>
          <a:xfrm>
            <a:off x="717760" y="750768"/>
            <a:ext cx="12918230" cy="698347"/>
          </a:xfrm>
        </p:spPr>
        <p:txBody>
          <a:bodyPr/>
          <a:lstStyle/>
          <a:p>
            <a:r>
              <a:rPr lang="en-US" dirty="0"/>
              <a:t>Paragraph Marks &amp; Correcting Gaps</a:t>
            </a:r>
          </a:p>
        </p:txBody>
      </p:sp>
      <p:pic>
        <p:nvPicPr>
          <p:cNvPr id="4" name="Demo 7 Correct Gaps and Paragraph marks">
            <a:hlinkClick r:id="" action="ppaction://media"/>
            <a:extLst>
              <a:ext uri="{FF2B5EF4-FFF2-40B4-BE49-F238E27FC236}">
                <a16:creationId xmlns:a16="http://schemas.microsoft.com/office/drawing/2014/main" id="{E33270C0-F107-70B5-E1E8-77678C672CF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8596" y="1715157"/>
            <a:ext cx="9059602" cy="4719510"/>
          </a:xfrm>
        </p:spPr>
      </p:pic>
    </p:spTree>
    <p:extLst>
      <p:ext uri="{BB962C8B-B14F-4D97-AF65-F5344CB8AC3E}">
        <p14:creationId xmlns:p14="http://schemas.microsoft.com/office/powerpoint/2010/main" val="39670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1A0D-E1E5-C548-DDEB-01C6C34EE13F}"/>
              </a:ext>
            </a:extLst>
          </p:cNvPr>
          <p:cNvSpPr>
            <a:spLocks noGrp="1"/>
          </p:cNvSpPr>
          <p:nvPr>
            <p:ph type="title"/>
          </p:nvPr>
        </p:nvSpPr>
        <p:spPr/>
        <p:txBody>
          <a:bodyPr/>
          <a:lstStyle/>
          <a:p>
            <a:r>
              <a:rPr lang="en-US" dirty="0"/>
              <a:t>Versioning and Deployment</a:t>
            </a:r>
          </a:p>
        </p:txBody>
      </p:sp>
      <p:graphicFrame>
        <p:nvGraphicFramePr>
          <p:cNvPr id="4" name="Content Placeholder 3">
            <a:extLst>
              <a:ext uri="{FF2B5EF4-FFF2-40B4-BE49-F238E27FC236}">
                <a16:creationId xmlns:a16="http://schemas.microsoft.com/office/drawing/2014/main" id="{3A0B16BD-39FB-DA4E-BD22-2D5F90CF134C}"/>
              </a:ext>
            </a:extLst>
          </p:cNvPr>
          <p:cNvGraphicFramePr>
            <a:graphicFrameLocks noGrp="1"/>
          </p:cNvGraphicFramePr>
          <p:nvPr>
            <p:ph idx="1"/>
            <p:extLst>
              <p:ext uri="{D42A27DB-BD31-4B8C-83A1-F6EECF244321}">
                <p14:modId xmlns:p14="http://schemas.microsoft.com/office/powerpoint/2010/main" val="289589218"/>
              </p:ext>
            </p:extLst>
          </p:nvPr>
        </p:nvGraphicFramePr>
        <p:xfrm>
          <a:off x="717550" y="1635125"/>
          <a:ext cx="10756900" cy="4110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3496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E76E-527A-280B-BBDC-97F2F3A7302D}"/>
              </a:ext>
            </a:extLst>
          </p:cNvPr>
          <p:cNvSpPr>
            <a:spLocks noGrp="1"/>
          </p:cNvSpPr>
          <p:nvPr>
            <p:ph type="title"/>
          </p:nvPr>
        </p:nvSpPr>
        <p:spPr/>
        <p:txBody>
          <a:bodyPr/>
          <a:lstStyle/>
          <a:p>
            <a:r>
              <a:rPr lang="en-US" dirty="0"/>
              <a:t>Importing Edits Into GP</a:t>
            </a:r>
          </a:p>
        </p:txBody>
      </p:sp>
      <p:pic>
        <p:nvPicPr>
          <p:cNvPr id="4" name="Demo 8 Demo into GP">
            <a:hlinkClick r:id="" action="ppaction://media"/>
            <a:extLst>
              <a:ext uri="{FF2B5EF4-FFF2-40B4-BE49-F238E27FC236}">
                <a16:creationId xmlns:a16="http://schemas.microsoft.com/office/drawing/2014/main" id="{3B436C52-F3C0-961C-0D69-3C0CA75E89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8943" y="1449115"/>
            <a:ext cx="8955638" cy="4796473"/>
          </a:xfrm>
        </p:spPr>
      </p:pic>
    </p:spTree>
    <p:extLst>
      <p:ext uri="{BB962C8B-B14F-4D97-AF65-F5344CB8AC3E}">
        <p14:creationId xmlns:p14="http://schemas.microsoft.com/office/powerpoint/2010/main" val="225763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768B-7227-E086-C51F-A74B2D9C98E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49FC1C6-3C2B-F72D-C4AE-9F950CFFBE72}"/>
              </a:ext>
            </a:extLst>
          </p:cNvPr>
          <p:cNvSpPr>
            <a:spLocks noGrp="1"/>
          </p:cNvSpPr>
          <p:nvPr>
            <p:ph idx="1"/>
          </p:nvPr>
        </p:nvSpPr>
        <p:spPr/>
        <p:txBody>
          <a:bodyPr anchor="ctr"/>
          <a:lstStyle/>
          <a:p>
            <a:pPr>
              <a:spcAft>
                <a:spcPts val="600"/>
              </a:spcAft>
            </a:pPr>
            <a:r>
              <a:rPr lang="en-US" sz="2000" dirty="0">
                <a:hlinkClick r:id="rId2"/>
              </a:rPr>
              <a:t>https://www.enavate.com/blog/how-to-create-a-standard-word-template-for-microsoft-dynamics-gp</a:t>
            </a:r>
            <a:endParaRPr lang="en-US" sz="2000" dirty="0"/>
          </a:p>
          <a:p>
            <a:pPr>
              <a:spcAft>
                <a:spcPts val="600"/>
              </a:spcAft>
            </a:pPr>
            <a:r>
              <a:rPr lang="en-US" sz="2000" dirty="0">
                <a:hlinkClick r:id="rId3"/>
              </a:rPr>
              <a:t>https://www.enavate.com/blog/how-to-create-a-modified-word-template-for-microsoft-dynamics-gp</a:t>
            </a:r>
            <a:endParaRPr lang="en-US" sz="2000" dirty="0"/>
          </a:p>
          <a:p>
            <a:pPr>
              <a:spcAft>
                <a:spcPts val="600"/>
              </a:spcAft>
            </a:pPr>
            <a:r>
              <a:rPr lang="en-US" sz="2000" dirty="0">
                <a:hlinkClick r:id="rId4"/>
              </a:rPr>
              <a:t>https://learn.microsoft.com/en-us/dynamics/s-e/gp/mdgp2010r2_wordtemplategenerator_333</a:t>
            </a:r>
            <a:endParaRPr lang="en-US" sz="2000" dirty="0"/>
          </a:p>
          <a:p>
            <a:pPr>
              <a:spcAft>
                <a:spcPts val="600"/>
              </a:spcAft>
            </a:pPr>
            <a:endParaRPr lang="en-US" sz="2000" dirty="0"/>
          </a:p>
        </p:txBody>
      </p:sp>
    </p:spTree>
    <p:extLst>
      <p:ext uri="{BB962C8B-B14F-4D97-AF65-F5344CB8AC3E}">
        <p14:creationId xmlns:p14="http://schemas.microsoft.com/office/powerpoint/2010/main" val="641732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E9D5-57EB-6C82-02CE-F82C1B73AD5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1D8BEB27-619A-665B-EAE8-228A04EB64F4}"/>
              </a:ext>
            </a:extLst>
          </p:cNvPr>
          <p:cNvSpPr>
            <a:spLocks noGrp="1"/>
          </p:cNvSpPr>
          <p:nvPr>
            <p:ph idx="1"/>
          </p:nvPr>
        </p:nvSpPr>
        <p:spPr/>
        <p:txBody>
          <a:bodyPr>
            <a:normAutofit/>
          </a:bodyPr>
          <a:lstStyle/>
          <a:p>
            <a:pPr marL="742950" indent="-742950" fontAlgn="t">
              <a:lnSpc>
                <a:spcPct val="150000"/>
              </a:lnSpc>
              <a:buFont typeface="+mj-lt"/>
              <a:buAutoNum type="arabicPeriod"/>
            </a:pPr>
            <a:r>
              <a:rPr lang="en-US" dirty="0"/>
              <a:t>Implement Advanced Formatting Techniques</a:t>
            </a:r>
          </a:p>
          <a:p>
            <a:pPr marL="742950" indent="-742950" fontAlgn="t">
              <a:lnSpc>
                <a:spcPct val="150000"/>
              </a:lnSpc>
              <a:buFont typeface="+mj-lt"/>
              <a:buAutoNum type="arabicPeriod"/>
            </a:pPr>
            <a:r>
              <a:rPr lang="en-US" dirty="0"/>
              <a:t>Troubleshoot Common Template Issues</a:t>
            </a:r>
          </a:p>
          <a:p>
            <a:pPr marL="742950" indent="-742950" fontAlgn="t">
              <a:lnSpc>
                <a:spcPct val="150000"/>
              </a:lnSpc>
              <a:buFont typeface="+mj-lt"/>
              <a:buAutoNum type="arabicPeriod"/>
            </a:pPr>
            <a:r>
              <a:rPr lang="en-US" dirty="0"/>
              <a:t>Best Practices for Managing Template Versions</a:t>
            </a:r>
          </a:p>
        </p:txBody>
      </p:sp>
    </p:spTree>
    <p:extLst>
      <p:ext uri="{BB962C8B-B14F-4D97-AF65-F5344CB8AC3E}">
        <p14:creationId xmlns:p14="http://schemas.microsoft.com/office/powerpoint/2010/main" val="406122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3702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02C7D1-5CAB-3231-D9EB-D98E820F10FC}"/>
              </a:ext>
            </a:extLst>
          </p:cNvPr>
          <p:cNvSpPr/>
          <p:nvPr/>
        </p:nvSpPr>
        <p:spPr bwMode="auto">
          <a:xfrm>
            <a:off x="1" y="487"/>
            <a:ext cx="12192000" cy="6857027"/>
          </a:xfrm>
          <a:prstGeom prst="rect">
            <a:avLst/>
          </a:prstGeom>
          <a:solidFill>
            <a:schemeClr val="accent2">
              <a:alpha val="62316"/>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Box 3">
            <a:extLst>
              <a:ext uri="{FF2B5EF4-FFF2-40B4-BE49-F238E27FC236}">
                <a16:creationId xmlns:a16="http://schemas.microsoft.com/office/drawing/2014/main" id="{42712E4A-C4AB-5C53-E90C-010686EB0BDF}"/>
              </a:ext>
            </a:extLst>
          </p:cNvPr>
          <p:cNvSpPr txBox="1">
            <a:spLocks noChangeArrowheads="1"/>
          </p:cNvSpPr>
          <p:nvPr/>
        </p:nvSpPr>
        <p:spPr bwMode="blackWhite">
          <a:xfrm>
            <a:off x="269239" y="6342381"/>
            <a:ext cx="11653522" cy="395261"/>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dirty="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2025 Dynamic Communities. All rights reserved. </a:t>
            </a:r>
          </a:p>
        </p:txBody>
      </p:sp>
      <p:pic>
        <p:nvPicPr>
          <p:cNvPr id="6" name="Picture 5">
            <a:extLst>
              <a:ext uri="{FF2B5EF4-FFF2-40B4-BE49-F238E27FC236}">
                <a16:creationId xmlns:a16="http://schemas.microsoft.com/office/drawing/2014/main" id="{A3CBF911-2A9C-2643-6C42-D2B79AB682F8}"/>
              </a:ext>
            </a:extLst>
          </p:cNvPr>
          <p:cNvPicPr>
            <a:picLocks noChangeAspect="1"/>
          </p:cNvPicPr>
          <p:nvPr/>
        </p:nvPicPr>
        <p:blipFill>
          <a:blip r:embed="rId2"/>
          <a:stretch>
            <a:fillRect/>
          </a:stretch>
        </p:blipFill>
        <p:spPr>
          <a:xfrm>
            <a:off x="2089771" y="2101685"/>
            <a:ext cx="8012459" cy="1855101"/>
          </a:xfrm>
          <a:prstGeom prst="rect">
            <a:avLst/>
          </a:prstGeom>
        </p:spPr>
      </p:pic>
      <p:sp>
        <p:nvSpPr>
          <p:cNvPr id="5" name="TextBox 4">
            <a:extLst>
              <a:ext uri="{FF2B5EF4-FFF2-40B4-BE49-F238E27FC236}">
                <a16:creationId xmlns:a16="http://schemas.microsoft.com/office/drawing/2014/main" id="{B297AB78-15B3-EFD1-6C3C-A72E3D0B6B41}"/>
              </a:ext>
            </a:extLst>
          </p:cNvPr>
          <p:cNvSpPr txBox="1"/>
          <p:nvPr/>
        </p:nvSpPr>
        <p:spPr>
          <a:xfrm>
            <a:off x="3694314" y="3830228"/>
            <a:ext cx="6050868" cy="805568"/>
          </a:xfrm>
          <a:prstGeom prst="rect">
            <a:avLst/>
          </a:prstGeom>
          <a:noFill/>
        </p:spPr>
        <p:txBody>
          <a:bodyPr wrap="square" lIns="179285" tIns="143428" rIns="179285" bIns="143428" rtlCol="0" anchor="t">
            <a:spAutoFit/>
          </a:bodyPr>
          <a:lstStyle/>
          <a:p>
            <a:pPr>
              <a:lnSpc>
                <a:spcPct val="90000"/>
              </a:lnSpc>
              <a:spcAft>
                <a:spcPts val="588"/>
              </a:spcAft>
            </a:pPr>
            <a:r>
              <a:rPr lang="en-US" sz="3725" dirty="0">
                <a:latin typeface="segoe ui black"/>
                <a:ea typeface="segoe ui black"/>
                <a:cs typeface="Poppins SemiBold"/>
              </a:rPr>
              <a:t>DYNAMICS GP</a:t>
            </a:r>
            <a:endParaRPr lang="en-US" sz="1765" dirty="0"/>
          </a:p>
        </p:txBody>
      </p:sp>
    </p:spTree>
    <p:extLst>
      <p:ext uri="{BB962C8B-B14F-4D97-AF65-F5344CB8AC3E}">
        <p14:creationId xmlns:p14="http://schemas.microsoft.com/office/powerpoint/2010/main" val="38160994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1CDD-631A-2D87-8CA5-2309AC70D773}"/>
              </a:ext>
            </a:extLst>
          </p:cNvPr>
          <p:cNvSpPr>
            <a:spLocks noGrp="1"/>
          </p:cNvSpPr>
          <p:nvPr>
            <p:ph type="title"/>
          </p:nvPr>
        </p:nvSpPr>
        <p:spPr/>
        <p:txBody>
          <a:bodyPr/>
          <a:lstStyle/>
          <a:p>
            <a:r>
              <a:rPr lang="en-US" dirty="0"/>
              <a:t>Prerequisites</a:t>
            </a:r>
          </a:p>
        </p:txBody>
      </p:sp>
      <p:pic>
        <p:nvPicPr>
          <p:cNvPr id="5122" name="Picture 2" descr="Install the Word Add-In">
            <a:extLst>
              <a:ext uri="{FF2B5EF4-FFF2-40B4-BE49-F238E27FC236}">
                <a16:creationId xmlns:a16="http://schemas.microsoft.com/office/drawing/2014/main" id="{C11DBCA0-2B89-F48D-FD6B-29AC434EA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60" y="1601144"/>
            <a:ext cx="5935454" cy="4016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A4F502-CD85-16FE-8AFC-DDC5393F9D9D}"/>
              </a:ext>
            </a:extLst>
          </p:cNvPr>
          <p:cNvSpPr txBox="1"/>
          <p:nvPr/>
        </p:nvSpPr>
        <p:spPr>
          <a:xfrm>
            <a:off x="7110249" y="2373326"/>
            <a:ext cx="4616548" cy="2111347"/>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Install from the Microsoft Dynamics GP Media.</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a:gradFill>
                  <a:gsLst>
                    <a:gs pos="2917">
                      <a:schemeClr val="tx1"/>
                    </a:gs>
                    <a:gs pos="30000">
                      <a:schemeClr val="tx1"/>
                    </a:gs>
                  </a:gsLst>
                  <a:lin ang="5400000" scaled="0"/>
                </a:gradFill>
              </a:rPr>
              <a:t>This will install the add-in into Microsoft Word.</a:t>
            </a:r>
          </a:p>
        </p:txBody>
      </p:sp>
    </p:spTree>
    <p:extLst>
      <p:ext uri="{BB962C8B-B14F-4D97-AF65-F5344CB8AC3E}">
        <p14:creationId xmlns:p14="http://schemas.microsoft.com/office/powerpoint/2010/main" val="1191581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AD98A5-8A7B-1212-E655-48D84C7A78AE}"/>
              </a:ext>
            </a:extLst>
          </p:cNvPr>
          <p:cNvSpPr/>
          <p:nvPr/>
        </p:nvSpPr>
        <p:spPr bwMode="auto">
          <a:xfrm>
            <a:off x="9372600" y="468630"/>
            <a:ext cx="2731770" cy="69834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845E6245-8E71-AB85-E418-11D2ED08C08D}"/>
              </a:ext>
            </a:extLst>
          </p:cNvPr>
          <p:cNvSpPr>
            <a:spLocks noGrp="1"/>
          </p:cNvSpPr>
          <p:nvPr>
            <p:ph type="title"/>
          </p:nvPr>
        </p:nvSpPr>
        <p:spPr>
          <a:xfrm>
            <a:off x="717760" y="750768"/>
            <a:ext cx="13444010" cy="698347"/>
          </a:xfrm>
        </p:spPr>
        <p:txBody>
          <a:bodyPr/>
          <a:lstStyle/>
          <a:p>
            <a:r>
              <a:rPr lang="en-US" dirty="0"/>
              <a:t>Install Word Add In &amp; Turn On Settings</a:t>
            </a:r>
          </a:p>
        </p:txBody>
      </p:sp>
      <p:pic>
        <p:nvPicPr>
          <p:cNvPr id="4" name="Demo 4 Install Add In and turn on settings">
            <a:hlinkClick r:id="" action="ppaction://media"/>
            <a:extLst>
              <a:ext uri="{FF2B5EF4-FFF2-40B4-BE49-F238E27FC236}">
                <a16:creationId xmlns:a16="http://schemas.microsoft.com/office/drawing/2014/main" id="{881398C7-187E-3B07-DF8C-854005E6D0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9691" y="1449115"/>
            <a:ext cx="9353099" cy="4990762"/>
          </a:xfrm>
        </p:spPr>
      </p:pic>
    </p:spTree>
    <p:extLst>
      <p:ext uri="{BB962C8B-B14F-4D97-AF65-F5344CB8AC3E}">
        <p14:creationId xmlns:p14="http://schemas.microsoft.com/office/powerpoint/2010/main" val="350717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9595F-4DE2-0444-D4E5-B1BEAFA37E07}"/>
              </a:ext>
            </a:extLst>
          </p:cNvPr>
          <p:cNvSpPr>
            <a:spLocks noGrp="1"/>
          </p:cNvSpPr>
          <p:nvPr>
            <p:ph type="title"/>
          </p:nvPr>
        </p:nvSpPr>
        <p:spPr/>
        <p:txBody>
          <a:bodyPr/>
          <a:lstStyle/>
          <a:p>
            <a:r>
              <a:rPr lang="en-US" dirty="0"/>
              <a:t>Standard Vs. Modified</a:t>
            </a:r>
          </a:p>
        </p:txBody>
      </p:sp>
      <p:graphicFrame>
        <p:nvGraphicFramePr>
          <p:cNvPr id="4" name="Diagram 3">
            <a:extLst>
              <a:ext uri="{FF2B5EF4-FFF2-40B4-BE49-F238E27FC236}">
                <a16:creationId xmlns:a16="http://schemas.microsoft.com/office/drawing/2014/main" id="{AF760F79-10A0-8407-A90F-34375ECC8133}"/>
              </a:ext>
            </a:extLst>
          </p:cNvPr>
          <p:cNvGraphicFramePr/>
          <p:nvPr>
            <p:extLst>
              <p:ext uri="{D42A27DB-BD31-4B8C-83A1-F6EECF244321}">
                <p14:modId xmlns:p14="http://schemas.microsoft.com/office/powerpoint/2010/main" val="2406808720"/>
              </p:ext>
            </p:extLst>
          </p:nvPr>
        </p:nvGraphicFramePr>
        <p:xfrm>
          <a:off x="882869" y="1834276"/>
          <a:ext cx="10591679" cy="4156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8582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1F7D-3CF3-460A-6FCD-CE0C9A7B168C}"/>
              </a:ext>
            </a:extLst>
          </p:cNvPr>
          <p:cNvSpPr>
            <a:spLocks noGrp="1"/>
          </p:cNvSpPr>
          <p:nvPr>
            <p:ph type="title"/>
          </p:nvPr>
        </p:nvSpPr>
        <p:spPr/>
        <p:txBody>
          <a:bodyPr/>
          <a:lstStyle/>
          <a:p>
            <a:r>
              <a:rPr lang="en-US" dirty="0"/>
              <a:t>Determine if the report is modified</a:t>
            </a:r>
          </a:p>
        </p:txBody>
      </p:sp>
      <p:sp>
        <p:nvSpPr>
          <p:cNvPr id="3" name="Content Placeholder 2">
            <a:extLst>
              <a:ext uri="{FF2B5EF4-FFF2-40B4-BE49-F238E27FC236}">
                <a16:creationId xmlns:a16="http://schemas.microsoft.com/office/drawing/2014/main" id="{8E033348-D2B4-D452-26BF-62C7B6864A46}"/>
              </a:ext>
            </a:extLst>
          </p:cNvPr>
          <p:cNvSpPr>
            <a:spLocks noGrp="1"/>
          </p:cNvSpPr>
          <p:nvPr>
            <p:ph idx="1"/>
          </p:nvPr>
        </p:nvSpPr>
        <p:spPr>
          <a:xfrm>
            <a:off x="822987" y="1823392"/>
            <a:ext cx="4663413" cy="4109196"/>
          </a:xfrm>
        </p:spPr>
        <p:txBody>
          <a:bodyPr/>
          <a:lstStyle/>
          <a:p>
            <a:pPr marL="0" indent="0">
              <a:spcAft>
                <a:spcPts val="600"/>
              </a:spcAft>
              <a:buNone/>
            </a:pPr>
            <a:r>
              <a:rPr lang="en-US" sz="2800" dirty="0"/>
              <a:t>Another method to determine modified reports is to check the </a:t>
            </a:r>
            <a:r>
              <a:rPr lang="en-US" sz="2800" b="1" dirty="0">
                <a:solidFill>
                  <a:schemeClr val="accent4"/>
                </a:solidFill>
              </a:rPr>
              <a:t>Customization Maintenance</a:t>
            </a:r>
            <a:r>
              <a:rPr lang="en-US" sz="2800" dirty="0"/>
              <a:t> window.</a:t>
            </a:r>
          </a:p>
          <a:p>
            <a:pPr marL="0" indent="0">
              <a:spcAft>
                <a:spcPts val="600"/>
              </a:spcAft>
              <a:buNone/>
            </a:pPr>
            <a:r>
              <a:rPr lang="en-US" sz="2800" dirty="0"/>
              <a:t>To access this, go to:</a:t>
            </a:r>
          </a:p>
          <a:p>
            <a:pPr lvl="1">
              <a:spcAft>
                <a:spcPts val="600"/>
              </a:spcAft>
              <a:buClr>
                <a:schemeClr val="accent4"/>
              </a:buClr>
              <a:buFont typeface="Source Sans Pro Light" panose="020B0403030403020204" pitchFamily="34" charset="0"/>
              <a:buChar char="▶"/>
            </a:pPr>
            <a:r>
              <a:rPr lang="en-US" sz="2016" dirty="0"/>
              <a:t> Tools &gt;&gt;</a:t>
            </a:r>
          </a:p>
          <a:p>
            <a:pPr lvl="1">
              <a:spcAft>
                <a:spcPts val="600"/>
              </a:spcAft>
              <a:buClr>
                <a:schemeClr val="accent4"/>
              </a:buClr>
              <a:buFont typeface="Source Sans Pro Light" panose="020B0403030403020204" pitchFamily="34" charset="0"/>
              <a:buChar char="▶"/>
            </a:pPr>
            <a:r>
              <a:rPr lang="en-US" sz="2016" dirty="0"/>
              <a:t> Customize &gt;&gt;</a:t>
            </a:r>
          </a:p>
          <a:p>
            <a:pPr lvl="1">
              <a:spcAft>
                <a:spcPts val="600"/>
              </a:spcAft>
              <a:buClr>
                <a:schemeClr val="accent4"/>
              </a:buClr>
              <a:buFont typeface="Source Sans Pro Light" panose="020B0403030403020204" pitchFamily="34" charset="0"/>
              <a:buChar char="▶"/>
            </a:pPr>
            <a:r>
              <a:rPr lang="en-US" sz="2016" dirty="0"/>
              <a:t> Customization Maintenance</a:t>
            </a:r>
          </a:p>
        </p:txBody>
      </p:sp>
      <p:pic>
        <p:nvPicPr>
          <p:cNvPr id="4098" name="Picture 2" descr="customization maintenance">
            <a:extLst>
              <a:ext uri="{FF2B5EF4-FFF2-40B4-BE49-F238E27FC236}">
                <a16:creationId xmlns:a16="http://schemas.microsoft.com/office/drawing/2014/main" id="{47912C3A-7859-D90D-E636-1440B4031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792" y="2602835"/>
            <a:ext cx="5715000" cy="363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creen output - check remittance">
            <a:extLst>
              <a:ext uri="{FF2B5EF4-FFF2-40B4-BE49-F238E27FC236}">
                <a16:creationId xmlns:a16="http://schemas.microsoft.com/office/drawing/2014/main" id="{BD4A95A1-CCB5-FCC7-066C-531B1D363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013" y="1659262"/>
            <a:ext cx="5715000" cy="733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897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98358-DA5E-132A-8291-61A94371C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DD7FF-1ADD-97DC-450D-088A8C06C25B}"/>
              </a:ext>
            </a:extLst>
          </p:cNvPr>
          <p:cNvSpPr>
            <a:spLocks noGrp="1"/>
          </p:cNvSpPr>
          <p:nvPr>
            <p:ph type="title"/>
          </p:nvPr>
        </p:nvSpPr>
        <p:spPr>
          <a:xfrm>
            <a:off x="717606" y="824854"/>
            <a:ext cx="10756788" cy="698347"/>
          </a:xfrm>
        </p:spPr>
        <p:txBody>
          <a:bodyPr/>
          <a:lstStyle/>
          <a:p>
            <a:r>
              <a:rPr lang="en-US" dirty="0"/>
              <a:t>Modification Version In </a:t>
            </a:r>
            <a:br>
              <a:rPr lang="en-US" dirty="0"/>
            </a:br>
            <a:r>
              <a:rPr lang="en-US" dirty="0"/>
              <a:t>Word Templates</a:t>
            </a:r>
          </a:p>
        </p:txBody>
      </p:sp>
      <p:sp>
        <p:nvSpPr>
          <p:cNvPr id="4" name="Content Placeholder 3">
            <a:extLst>
              <a:ext uri="{FF2B5EF4-FFF2-40B4-BE49-F238E27FC236}">
                <a16:creationId xmlns:a16="http://schemas.microsoft.com/office/drawing/2014/main" id="{639DA238-A112-09C2-AB99-23110689D2DB}"/>
              </a:ext>
            </a:extLst>
          </p:cNvPr>
          <p:cNvSpPr>
            <a:spLocks noGrp="1"/>
          </p:cNvSpPr>
          <p:nvPr>
            <p:ph idx="1"/>
          </p:nvPr>
        </p:nvSpPr>
        <p:spPr>
          <a:xfrm>
            <a:off x="717450" y="2238702"/>
            <a:ext cx="6405725" cy="3506389"/>
          </a:xfrm>
        </p:spPr>
        <p:txBody>
          <a:bodyPr/>
          <a:lstStyle/>
          <a:p>
            <a:pPr marL="0" indent="0">
              <a:buNone/>
            </a:pPr>
            <a:r>
              <a:rPr lang="en-US" dirty="0"/>
              <a:t>Once you determine which reports have a modification, you will then select the corresponding version within the Report Template Maintenance window.</a:t>
            </a:r>
          </a:p>
        </p:txBody>
      </p:sp>
      <p:pic>
        <p:nvPicPr>
          <p:cNvPr id="6" name="Picture 5">
            <a:extLst>
              <a:ext uri="{FF2B5EF4-FFF2-40B4-BE49-F238E27FC236}">
                <a16:creationId xmlns:a16="http://schemas.microsoft.com/office/drawing/2014/main" id="{4D88C2FC-F9DE-722F-8269-5847F0A9332F}"/>
              </a:ext>
            </a:extLst>
          </p:cNvPr>
          <p:cNvPicPr>
            <a:picLocks noChangeAspect="1"/>
          </p:cNvPicPr>
          <p:nvPr/>
        </p:nvPicPr>
        <p:blipFill>
          <a:blip r:embed="rId2"/>
          <a:stretch>
            <a:fillRect/>
          </a:stretch>
        </p:blipFill>
        <p:spPr>
          <a:xfrm>
            <a:off x="7504701" y="1698561"/>
            <a:ext cx="3722239" cy="4334585"/>
          </a:xfrm>
          <a:prstGeom prst="rect">
            <a:avLst/>
          </a:prstGeom>
        </p:spPr>
      </p:pic>
    </p:spTree>
    <p:extLst>
      <p:ext uri="{BB962C8B-B14F-4D97-AF65-F5344CB8AC3E}">
        <p14:creationId xmlns:p14="http://schemas.microsoft.com/office/powerpoint/2010/main" val="305085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DB17BF-4DAA-71F7-64B7-63085570192D}"/>
              </a:ext>
            </a:extLst>
          </p:cNvPr>
          <p:cNvSpPr/>
          <p:nvPr/>
        </p:nvSpPr>
        <p:spPr bwMode="auto">
          <a:xfrm>
            <a:off x="9372600" y="468630"/>
            <a:ext cx="2731770" cy="69834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7B2D0FF-DADA-9CF4-AFFC-64D8B660E8CD}"/>
              </a:ext>
            </a:extLst>
          </p:cNvPr>
          <p:cNvSpPr>
            <a:spLocks noGrp="1"/>
          </p:cNvSpPr>
          <p:nvPr>
            <p:ph type="title"/>
          </p:nvPr>
        </p:nvSpPr>
        <p:spPr>
          <a:xfrm>
            <a:off x="717606" y="824854"/>
            <a:ext cx="14735754" cy="698347"/>
          </a:xfrm>
        </p:spPr>
        <p:txBody>
          <a:bodyPr/>
          <a:lstStyle/>
          <a:p>
            <a:r>
              <a:rPr lang="en-US" dirty="0"/>
              <a:t>Demo: Identifying Standard vs. Modified</a:t>
            </a:r>
          </a:p>
        </p:txBody>
      </p:sp>
      <p:pic>
        <p:nvPicPr>
          <p:cNvPr id="3" name="Demo 1 Verify Modified or not">
            <a:hlinkClick r:id="" action="ppaction://media"/>
            <a:extLst>
              <a:ext uri="{FF2B5EF4-FFF2-40B4-BE49-F238E27FC236}">
                <a16:creationId xmlns:a16="http://schemas.microsoft.com/office/drawing/2014/main" id="{5E0B35A4-3133-700B-5315-05E5A3CE74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65579" y="1511772"/>
            <a:ext cx="9061866" cy="4877598"/>
          </a:xfrm>
        </p:spPr>
      </p:pic>
    </p:spTree>
    <p:extLst>
      <p:ext uri="{BB962C8B-B14F-4D97-AF65-F5344CB8AC3E}">
        <p14:creationId xmlns:p14="http://schemas.microsoft.com/office/powerpoint/2010/main" val="159434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primary with bullets">
  <a:themeElements>
    <a:clrScheme name="Custom 6">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872ac73-66c4-44ac-b58a-6264181e8029}" enabled="0" method="" siteId="{6872ac73-66c4-44ac-b58a-6264181e8029}" removed="1"/>
</clbl:labelList>
</file>

<file path=docProps/app.xml><?xml version="1.0" encoding="utf-8"?>
<Properties xmlns="http://schemas.openxmlformats.org/officeDocument/2006/extended-properties" xmlns:vt="http://schemas.openxmlformats.org/officeDocument/2006/docPropsVTypes">
  <Template>Summit2025_Speaker_Template</Template>
  <TotalTime>6759</TotalTime>
  <Words>1533</Words>
  <Application>Microsoft Office PowerPoint</Application>
  <PresentationFormat>Widescreen</PresentationFormat>
  <Paragraphs>175</Paragraphs>
  <Slides>31</Slides>
  <Notes>16</Notes>
  <HiddenSlides>0</HiddenSlides>
  <MMClips>9</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31</vt:i4>
      </vt:variant>
    </vt:vector>
  </HeadingPairs>
  <TitlesOfParts>
    <vt:vector size="49" baseType="lpstr">
      <vt:lpstr>Aptos</vt:lpstr>
      <vt:lpstr>Arial</vt:lpstr>
      <vt:lpstr>Calibri</vt:lpstr>
      <vt:lpstr>Calibri Light</vt:lpstr>
      <vt:lpstr>Lucida Sans Unicode</vt:lpstr>
      <vt:lpstr>Poppins</vt:lpstr>
      <vt:lpstr>Poppins SemiBold</vt:lpstr>
      <vt:lpstr>Segoe</vt:lpstr>
      <vt:lpstr>Segoe UI</vt:lpstr>
      <vt:lpstr>Segoe UI</vt:lpstr>
      <vt:lpstr>segoe ui black</vt:lpstr>
      <vt:lpstr>soleil</vt:lpstr>
      <vt:lpstr>Source Sans Pro Light</vt:lpstr>
      <vt:lpstr>Verdana</vt:lpstr>
      <vt:lpstr>Wingdings</vt:lpstr>
      <vt:lpstr>primary with bullets</vt:lpstr>
      <vt:lpstr>1_Custom Design</vt:lpstr>
      <vt:lpstr>Custom Design</vt:lpstr>
      <vt:lpstr>PowerPoint Presentation</vt:lpstr>
      <vt:lpstr>Advanced Changes to Word Templates in Dynamics GP</vt:lpstr>
      <vt:lpstr>Agenda</vt:lpstr>
      <vt:lpstr>Prerequisites</vt:lpstr>
      <vt:lpstr>Install Word Add In &amp; Turn On Settings</vt:lpstr>
      <vt:lpstr>Standard Vs. Modified</vt:lpstr>
      <vt:lpstr>Determine if the report is modified</vt:lpstr>
      <vt:lpstr>Modification Version In  Word Templates</vt:lpstr>
      <vt:lpstr>Demo: Identifying Standard vs. Modified</vt:lpstr>
      <vt:lpstr>Exporting New Modified Template</vt:lpstr>
      <vt:lpstr>Printing the XML</vt:lpstr>
      <vt:lpstr>Word Forms from XML</vt:lpstr>
      <vt:lpstr>Creating an XML</vt:lpstr>
      <vt:lpstr>Template Generator</vt:lpstr>
      <vt:lpstr>Best Practices</vt:lpstr>
      <vt:lpstr>Demo Of Template Generator</vt:lpstr>
      <vt:lpstr>Modifying Modified Template </vt:lpstr>
      <vt:lpstr>Importing XML Into Existing Word Template</vt:lpstr>
      <vt:lpstr>Import XML Into Existing Report</vt:lpstr>
      <vt:lpstr>Editing Word Templates Files</vt:lpstr>
      <vt:lpstr>Uses For Advanced Formatting  Techniques</vt:lpstr>
      <vt:lpstr>Setting Word For Success</vt:lpstr>
      <vt:lpstr>Troubleshoot Common Issues</vt:lpstr>
      <vt:lpstr>Before You Edit</vt:lpstr>
      <vt:lpstr>Word Modifications</vt:lpstr>
      <vt:lpstr>Paragraph Marks &amp; Correcting Gaps</vt:lpstr>
      <vt:lpstr>Versioning and Deployment</vt:lpstr>
      <vt:lpstr>Importing Edits Into GP</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Vislay</dc:creator>
  <cp:lastModifiedBy>Samantha Vislay</cp:lastModifiedBy>
  <cp:revision>27</cp:revision>
  <dcterms:created xsi:type="dcterms:W3CDTF">2025-06-18T02:28:51Z</dcterms:created>
  <dcterms:modified xsi:type="dcterms:W3CDTF">2025-10-23T13:35:00Z</dcterms:modified>
</cp:coreProperties>
</file>