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Lst>
  <p:notesMasterIdLst>
    <p:notesMasterId r:id="rId29"/>
  </p:notesMasterIdLst>
  <p:sldIdLst>
    <p:sldId id="1422" r:id="rId4"/>
    <p:sldId id="267" r:id="rId5"/>
    <p:sldId id="1442" r:id="rId6"/>
    <p:sldId id="263" r:id="rId7"/>
    <p:sldId id="264" r:id="rId8"/>
    <p:sldId id="1425" r:id="rId9"/>
    <p:sldId id="1426" r:id="rId10"/>
    <p:sldId id="1429" r:id="rId11"/>
    <p:sldId id="1441" r:id="rId12"/>
    <p:sldId id="258" r:id="rId13"/>
    <p:sldId id="1443" r:id="rId14"/>
    <p:sldId id="1445" r:id="rId15"/>
    <p:sldId id="260" r:id="rId16"/>
    <p:sldId id="1431" r:id="rId17"/>
    <p:sldId id="1430" r:id="rId18"/>
    <p:sldId id="1437" r:id="rId19"/>
    <p:sldId id="1444" r:id="rId20"/>
    <p:sldId id="1432" r:id="rId21"/>
    <p:sldId id="1434" r:id="rId22"/>
    <p:sldId id="275" r:id="rId23"/>
    <p:sldId id="276" r:id="rId24"/>
    <p:sldId id="1440" r:id="rId25"/>
    <p:sldId id="1439" r:id="rId26"/>
    <p:sldId id="1423" r:id="rId27"/>
    <p:sldId id="1438" r:id="rId28"/>
  </p:sldIdLst>
  <p:sldSz cx="12192000" cy="6858000"/>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C0E783-CEF6-4649-929F-5591704782B9}" v="118" dt="2025-10-08T14:44:46.026"/>
    <p1510:client id="{763B86E7-8394-4EDC-9CAD-9AC2CAA252DC}" v="21" dt="2025-10-09T03:38:47.823"/>
    <p1510:client id="{FD893F2E-701C-F71C-5C8E-69FF3EC1D982}" v="2" dt="2025-10-09T02:14:09.9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218" autoAdjust="0"/>
  </p:normalViewPr>
  <p:slideViewPr>
    <p:cSldViewPr snapToGrid="0">
      <p:cViewPr varScale="1">
        <p:scale>
          <a:sx n="102" d="100"/>
          <a:sy n="102" d="100"/>
        </p:scale>
        <p:origin x="91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F61D7C-7002-4FE4-84AF-15DD6D79B466}"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48178737-7A33-4F68-B541-9827DF1F42A3}">
      <dgm:prSet phldrT="[Text]"/>
      <dgm:spPr/>
      <dgm:t>
        <a:bodyPr/>
        <a:lstStyle/>
        <a:p>
          <a:r>
            <a:rPr lang="en-US" b="1"/>
            <a:t> Extract – Connecting to Data Sources</a:t>
          </a:r>
          <a:endParaRPr lang="en-US"/>
        </a:p>
      </dgm:t>
    </dgm:pt>
    <dgm:pt modelId="{8C0731D4-1FDF-4E96-AE2F-669D382EDACC}" type="parTrans" cxnId="{DAE4EE95-A235-46F6-8231-7BC5E306ACD4}">
      <dgm:prSet/>
      <dgm:spPr/>
      <dgm:t>
        <a:bodyPr/>
        <a:lstStyle/>
        <a:p>
          <a:endParaRPr lang="en-US"/>
        </a:p>
      </dgm:t>
    </dgm:pt>
    <dgm:pt modelId="{A8150BA3-4012-4279-AB8A-0A4B3712A5A6}" type="sibTrans" cxnId="{DAE4EE95-A235-46F6-8231-7BC5E306ACD4}">
      <dgm:prSet/>
      <dgm:spPr/>
      <dgm:t>
        <a:bodyPr/>
        <a:lstStyle/>
        <a:p>
          <a:endParaRPr lang="en-US"/>
        </a:p>
      </dgm:t>
    </dgm:pt>
    <dgm:pt modelId="{1731BA5F-A65B-4F2F-8365-87C0B634FD05}">
      <dgm:prSet/>
      <dgm:spPr/>
      <dgm:t>
        <a:bodyPr/>
        <a:lstStyle/>
        <a:p>
          <a:pPr>
            <a:buFont typeface="Arial" panose="020B0604020202020204" pitchFamily="34" charset="0"/>
            <a:buChar char="•"/>
          </a:pPr>
          <a:r>
            <a:rPr lang="en-US"/>
            <a:t>Pull data from multiple sources (SQL databases, Excel, APIs, cloud apps, etc.)</a:t>
          </a:r>
        </a:p>
      </dgm:t>
    </dgm:pt>
    <dgm:pt modelId="{DBDEFC2C-E75C-424B-B2EB-C2BA6C2ABC5D}" type="parTrans" cxnId="{39ADE3A8-AAB4-4EA1-A721-BFB1F57D6C16}">
      <dgm:prSet/>
      <dgm:spPr/>
      <dgm:t>
        <a:bodyPr/>
        <a:lstStyle/>
        <a:p>
          <a:endParaRPr lang="en-US"/>
        </a:p>
      </dgm:t>
    </dgm:pt>
    <dgm:pt modelId="{B033DF4B-8CE4-43DC-A529-7891624FDA9C}" type="sibTrans" cxnId="{39ADE3A8-AAB4-4EA1-A721-BFB1F57D6C16}">
      <dgm:prSet/>
      <dgm:spPr/>
      <dgm:t>
        <a:bodyPr/>
        <a:lstStyle/>
        <a:p>
          <a:endParaRPr lang="en-US"/>
        </a:p>
      </dgm:t>
    </dgm:pt>
    <dgm:pt modelId="{26330F23-23FD-4CF0-8AC7-D95F67CA8B7D}">
      <dgm:prSet/>
      <dgm:spPr/>
      <dgm:t>
        <a:bodyPr/>
        <a:lstStyle/>
        <a:p>
          <a:pPr>
            <a:buFont typeface="Arial" panose="020B0604020202020204" pitchFamily="34" charset="0"/>
            <a:buChar char="•"/>
          </a:pPr>
          <a:r>
            <a:rPr lang="en-US"/>
            <a:t>Use Power Query to bring in both on-premise and cloud data</a:t>
          </a:r>
        </a:p>
      </dgm:t>
    </dgm:pt>
    <dgm:pt modelId="{65E7AABF-A13E-472E-B1AD-D1C0440A1D8D}" type="parTrans" cxnId="{D7557B7D-F175-4F38-AE6B-EA02F6B62D55}">
      <dgm:prSet/>
      <dgm:spPr/>
      <dgm:t>
        <a:bodyPr/>
        <a:lstStyle/>
        <a:p>
          <a:endParaRPr lang="en-US"/>
        </a:p>
      </dgm:t>
    </dgm:pt>
    <dgm:pt modelId="{43ACBFFB-4FC4-48FE-8020-CD71F1924EB7}" type="sibTrans" cxnId="{D7557B7D-F175-4F38-AE6B-EA02F6B62D55}">
      <dgm:prSet/>
      <dgm:spPr/>
      <dgm:t>
        <a:bodyPr/>
        <a:lstStyle/>
        <a:p>
          <a:endParaRPr lang="en-US"/>
        </a:p>
      </dgm:t>
    </dgm:pt>
    <dgm:pt modelId="{4070E7EA-9B20-47ED-9FA8-869417CE91E0}">
      <dgm:prSet/>
      <dgm:spPr/>
      <dgm:t>
        <a:bodyPr/>
        <a:lstStyle/>
        <a:p>
          <a:pPr>
            <a:buNone/>
          </a:pPr>
          <a:r>
            <a:rPr lang="en-US" b="1"/>
            <a:t>Transform – Shaping and Cleaning Data</a:t>
          </a:r>
          <a:endParaRPr lang="en-US"/>
        </a:p>
      </dgm:t>
    </dgm:pt>
    <dgm:pt modelId="{2C265739-0615-43F8-9568-57820A3564C4}" type="parTrans" cxnId="{C0CE078E-7089-4025-BE4B-496B7BDB2141}">
      <dgm:prSet/>
      <dgm:spPr/>
      <dgm:t>
        <a:bodyPr/>
        <a:lstStyle/>
        <a:p>
          <a:endParaRPr lang="en-US"/>
        </a:p>
      </dgm:t>
    </dgm:pt>
    <dgm:pt modelId="{6976060C-2CF1-4E2A-9FE5-BF5735A7453A}" type="sibTrans" cxnId="{C0CE078E-7089-4025-BE4B-496B7BDB2141}">
      <dgm:prSet/>
      <dgm:spPr/>
      <dgm:t>
        <a:bodyPr/>
        <a:lstStyle/>
        <a:p>
          <a:endParaRPr lang="en-US"/>
        </a:p>
      </dgm:t>
    </dgm:pt>
    <dgm:pt modelId="{8C6263AA-B15B-4333-B59F-5630D14B4C7E}">
      <dgm:prSet/>
      <dgm:spPr/>
      <dgm:t>
        <a:bodyPr/>
        <a:lstStyle/>
        <a:p>
          <a:pPr>
            <a:buFont typeface="Arial" panose="020B0604020202020204" pitchFamily="34" charset="0"/>
            <a:buChar char="•"/>
          </a:pPr>
          <a:r>
            <a:rPr lang="en-US"/>
            <a:t>Apply business rules: filtering, merging, column splitting, date formatting</a:t>
          </a:r>
        </a:p>
      </dgm:t>
    </dgm:pt>
    <dgm:pt modelId="{4CA37400-B254-407E-92F8-BD0F1705086F}" type="parTrans" cxnId="{77417D3E-1A43-4B4B-86DC-B36DB079FBB9}">
      <dgm:prSet/>
      <dgm:spPr/>
      <dgm:t>
        <a:bodyPr/>
        <a:lstStyle/>
        <a:p>
          <a:endParaRPr lang="en-US"/>
        </a:p>
      </dgm:t>
    </dgm:pt>
    <dgm:pt modelId="{B5F335F8-AC91-4DEF-820E-1AA174A2E719}" type="sibTrans" cxnId="{77417D3E-1A43-4B4B-86DC-B36DB079FBB9}">
      <dgm:prSet/>
      <dgm:spPr/>
      <dgm:t>
        <a:bodyPr/>
        <a:lstStyle/>
        <a:p>
          <a:endParaRPr lang="en-US"/>
        </a:p>
      </dgm:t>
    </dgm:pt>
    <dgm:pt modelId="{CC2DEE4A-72CF-4708-8988-9264DCB74AAD}">
      <dgm:prSet/>
      <dgm:spPr/>
      <dgm:t>
        <a:bodyPr/>
        <a:lstStyle/>
        <a:p>
          <a:pPr>
            <a:buFont typeface="Arial" panose="020B0604020202020204" pitchFamily="34" charset="0"/>
            <a:buChar char="•"/>
          </a:pPr>
          <a:r>
            <a:rPr lang="en-US"/>
            <a:t>Handle missing values and standardize data for consistency</a:t>
          </a:r>
        </a:p>
      </dgm:t>
    </dgm:pt>
    <dgm:pt modelId="{84625A22-6D79-4354-8930-77009AD9DD4E}" type="parTrans" cxnId="{326ADEEC-5B67-42AA-95CA-53A6161B2D06}">
      <dgm:prSet/>
      <dgm:spPr/>
      <dgm:t>
        <a:bodyPr/>
        <a:lstStyle/>
        <a:p>
          <a:endParaRPr lang="en-US"/>
        </a:p>
      </dgm:t>
    </dgm:pt>
    <dgm:pt modelId="{7E571E9C-85F3-4AC4-9102-E749B48954FD}" type="sibTrans" cxnId="{326ADEEC-5B67-42AA-95CA-53A6161B2D06}">
      <dgm:prSet/>
      <dgm:spPr/>
      <dgm:t>
        <a:bodyPr/>
        <a:lstStyle/>
        <a:p>
          <a:endParaRPr lang="en-US"/>
        </a:p>
      </dgm:t>
    </dgm:pt>
    <dgm:pt modelId="{69F23BA3-472B-4862-A060-8B24F1B22F97}">
      <dgm:prSet/>
      <dgm:spPr/>
      <dgm:t>
        <a:bodyPr/>
        <a:lstStyle/>
        <a:p>
          <a:pPr>
            <a:buNone/>
          </a:pPr>
          <a:r>
            <a:rPr lang="en-US" b="1"/>
            <a:t>Load – Delivering to Power BI Models</a:t>
          </a:r>
          <a:endParaRPr lang="en-US"/>
        </a:p>
      </dgm:t>
    </dgm:pt>
    <dgm:pt modelId="{886B0074-2CBF-443D-A0C2-18ADF372D35D}" type="parTrans" cxnId="{5AF41FF7-6558-4527-BEEE-BE5870C7350D}">
      <dgm:prSet/>
      <dgm:spPr/>
      <dgm:t>
        <a:bodyPr/>
        <a:lstStyle/>
        <a:p>
          <a:endParaRPr lang="en-US"/>
        </a:p>
      </dgm:t>
    </dgm:pt>
    <dgm:pt modelId="{434ADC76-40D7-43DE-A1EE-C1239A3971C1}" type="sibTrans" cxnId="{5AF41FF7-6558-4527-BEEE-BE5870C7350D}">
      <dgm:prSet/>
      <dgm:spPr/>
      <dgm:t>
        <a:bodyPr/>
        <a:lstStyle/>
        <a:p>
          <a:endParaRPr lang="en-US"/>
        </a:p>
      </dgm:t>
    </dgm:pt>
    <dgm:pt modelId="{1DBBCEAB-52F3-48E3-876D-BBD06736E7FC}">
      <dgm:prSet/>
      <dgm:spPr/>
      <dgm:t>
        <a:bodyPr/>
        <a:lstStyle/>
        <a:p>
          <a:pPr>
            <a:buFont typeface="Arial" panose="020B0604020202020204" pitchFamily="34" charset="0"/>
            <a:buChar char="•"/>
          </a:pPr>
          <a:r>
            <a:rPr lang="en-US"/>
            <a:t>Load into the Power BI data model for reporting and dashboards</a:t>
          </a:r>
        </a:p>
      </dgm:t>
    </dgm:pt>
    <dgm:pt modelId="{22017951-8765-4EDD-89C7-288711A42626}" type="parTrans" cxnId="{404DE95D-D79C-4C40-B6D1-0E29937B8385}">
      <dgm:prSet/>
      <dgm:spPr/>
      <dgm:t>
        <a:bodyPr/>
        <a:lstStyle/>
        <a:p>
          <a:endParaRPr lang="en-US"/>
        </a:p>
      </dgm:t>
    </dgm:pt>
    <dgm:pt modelId="{5E913ED9-05A3-450C-9483-2555159A25B1}" type="sibTrans" cxnId="{404DE95D-D79C-4C40-B6D1-0E29937B8385}">
      <dgm:prSet/>
      <dgm:spPr/>
      <dgm:t>
        <a:bodyPr/>
        <a:lstStyle/>
        <a:p>
          <a:endParaRPr lang="en-US"/>
        </a:p>
      </dgm:t>
    </dgm:pt>
    <dgm:pt modelId="{77149C02-886B-4253-AE6B-E91D0C29A20C}">
      <dgm:prSet/>
      <dgm:spPr/>
      <dgm:t>
        <a:bodyPr/>
        <a:lstStyle/>
        <a:p>
          <a:pPr>
            <a:buFont typeface="Arial" panose="020B0604020202020204" pitchFamily="34" charset="0"/>
            <a:buChar char="•"/>
          </a:pPr>
          <a:r>
            <a:rPr lang="en-US"/>
            <a:t>Ensure optimized performance through proper data types and relationships</a:t>
          </a:r>
        </a:p>
      </dgm:t>
    </dgm:pt>
    <dgm:pt modelId="{75152D30-4200-4A69-9AFB-CC82E3895992}" type="parTrans" cxnId="{8ED2FF30-019A-4DDE-88FF-749E32F2B21D}">
      <dgm:prSet/>
      <dgm:spPr/>
      <dgm:t>
        <a:bodyPr/>
        <a:lstStyle/>
        <a:p>
          <a:endParaRPr lang="en-US"/>
        </a:p>
      </dgm:t>
    </dgm:pt>
    <dgm:pt modelId="{E6725283-4378-488C-8ED2-3CDB6540D927}" type="sibTrans" cxnId="{8ED2FF30-019A-4DDE-88FF-749E32F2B21D}">
      <dgm:prSet/>
      <dgm:spPr/>
      <dgm:t>
        <a:bodyPr/>
        <a:lstStyle/>
        <a:p>
          <a:endParaRPr lang="en-US"/>
        </a:p>
      </dgm:t>
    </dgm:pt>
    <dgm:pt modelId="{2E0E6E2E-D982-470F-A89D-4FE6CE9202AF}" type="pres">
      <dgm:prSet presAssocID="{FEF61D7C-7002-4FE4-84AF-15DD6D79B466}" presName="linear" presStyleCnt="0">
        <dgm:presLayoutVars>
          <dgm:dir/>
          <dgm:animLvl val="lvl"/>
          <dgm:resizeHandles val="exact"/>
        </dgm:presLayoutVars>
      </dgm:prSet>
      <dgm:spPr/>
    </dgm:pt>
    <dgm:pt modelId="{463CE945-8089-44E3-BA46-7959EEF67839}" type="pres">
      <dgm:prSet presAssocID="{48178737-7A33-4F68-B541-9827DF1F42A3}" presName="parentLin" presStyleCnt="0"/>
      <dgm:spPr/>
    </dgm:pt>
    <dgm:pt modelId="{78113A47-9DE0-4B78-B2A0-E73CC8C169FA}" type="pres">
      <dgm:prSet presAssocID="{48178737-7A33-4F68-B541-9827DF1F42A3}" presName="parentLeftMargin" presStyleLbl="node1" presStyleIdx="0" presStyleCnt="3"/>
      <dgm:spPr/>
    </dgm:pt>
    <dgm:pt modelId="{53CE44FE-FF1F-42AA-A06E-0125325A30FB}" type="pres">
      <dgm:prSet presAssocID="{48178737-7A33-4F68-B541-9827DF1F42A3}" presName="parentText" presStyleLbl="node1" presStyleIdx="0" presStyleCnt="3">
        <dgm:presLayoutVars>
          <dgm:chMax val="0"/>
          <dgm:bulletEnabled val="1"/>
        </dgm:presLayoutVars>
      </dgm:prSet>
      <dgm:spPr/>
    </dgm:pt>
    <dgm:pt modelId="{FCB0CBEF-2FD1-4F91-ABB5-C8D2565A769B}" type="pres">
      <dgm:prSet presAssocID="{48178737-7A33-4F68-B541-9827DF1F42A3}" presName="negativeSpace" presStyleCnt="0"/>
      <dgm:spPr/>
    </dgm:pt>
    <dgm:pt modelId="{4320266D-1571-4919-B640-A83D3C75353D}" type="pres">
      <dgm:prSet presAssocID="{48178737-7A33-4F68-B541-9827DF1F42A3}" presName="childText" presStyleLbl="conFgAcc1" presStyleIdx="0" presStyleCnt="3">
        <dgm:presLayoutVars>
          <dgm:bulletEnabled val="1"/>
        </dgm:presLayoutVars>
      </dgm:prSet>
      <dgm:spPr/>
    </dgm:pt>
    <dgm:pt modelId="{75BEE983-23E7-4F51-98B5-0A3EB7AE5B65}" type="pres">
      <dgm:prSet presAssocID="{A8150BA3-4012-4279-AB8A-0A4B3712A5A6}" presName="spaceBetweenRectangles" presStyleCnt="0"/>
      <dgm:spPr/>
    </dgm:pt>
    <dgm:pt modelId="{4508D928-05BC-48B2-AC57-69CB016DDE26}" type="pres">
      <dgm:prSet presAssocID="{4070E7EA-9B20-47ED-9FA8-869417CE91E0}" presName="parentLin" presStyleCnt="0"/>
      <dgm:spPr/>
    </dgm:pt>
    <dgm:pt modelId="{40BF41CA-FA37-44C8-9B55-C4D011632EAD}" type="pres">
      <dgm:prSet presAssocID="{4070E7EA-9B20-47ED-9FA8-869417CE91E0}" presName="parentLeftMargin" presStyleLbl="node1" presStyleIdx="0" presStyleCnt="3"/>
      <dgm:spPr/>
    </dgm:pt>
    <dgm:pt modelId="{C00A6CF6-6327-434D-8079-4981C5042E69}" type="pres">
      <dgm:prSet presAssocID="{4070E7EA-9B20-47ED-9FA8-869417CE91E0}" presName="parentText" presStyleLbl="node1" presStyleIdx="1" presStyleCnt="3">
        <dgm:presLayoutVars>
          <dgm:chMax val="0"/>
          <dgm:bulletEnabled val="1"/>
        </dgm:presLayoutVars>
      </dgm:prSet>
      <dgm:spPr/>
    </dgm:pt>
    <dgm:pt modelId="{D08D80C8-A7FC-4999-A378-FA3370A8804D}" type="pres">
      <dgm:prSet presAssocID="{4070E7EA-9B20-47ED-9FA8-869417CE91E0}" presName="negativeSpace" presStyleCnt="0"/>
      <dgm:spPr/>
    </dgm:pt>
    <dgm:pt modelId="{B9DEF0D0-9A83-44ED-8D4D-EDD0CEF5CD10}" type="pres">
      <dgm:prSet presAssocID="{4070E7EA-9B20-47ED-9FA8-869417CE91E0}" presName="childText" presStyleLbl="conFgAcc1" presStyleIdx="1" presStyleCnt="3">
        <dgm:presLayoutVars>
          <dgm:bulletEnabled val="1"/>
        </dgm:presLayoutVars>
      </dgm:prSet>
      <dgm:spPr/>
    </dgm:pt>
    <dgm:pt modelId="{28CF858A-73BB-41E2-B6BE-39BC19B39360}" type="pres">
      <dgm:prSet presAssocID="{6976060C-2CF1-4E2A-9FE5-BF5735A7453A}" presName="spaceBetweenRectangles" presStyleCnt="0"/>
      <dgm:spPr/>
    </dgm:pt>
    <dgm:pt modelId="{121DBA86-92DF-4602-995C-2D7A9B0F2A4A}" type="pres">
      <dgm:prSet presAssocID="{69F23BA3-472B-4862-A060-8B24F1B22F97}" presName="parentLin" presStyleCnt="0"/>
      <dgm:spPr/>
    </dgm:pt>
    <dgm:pt modelId="{4E089F53-1365-4921-A58B-F889074E0136}" type="pres">
      <dgm:prSet presAssocID="{69F23BA3-472B-4862-A060-8B24F1B22F97}" presName="parentLeftMargin" presStyleLbl="node1" presStyleIdx="1" presStyleCnt="3"/>
      <dgm:spPr/>
    </dgm:pt>
    <dgm:pt modelId="{61A9B5EB-7EE8-4432-9929-7A0CE78AAE48}" type="pres">
      <dgm:prSet presAssocID="{69F23BA3-472B-4862-A060-8B24F1B22F97}" presName="parentText" presStyleLbl="node1" presStyleIdx="2" presStyleCnt="3">
        <dgm:presLayoutVars>
          <dgm:chMax val="0"/>
          <dgm:bulletEnabled val="1"/>
        </dgm:presLayoutVars>
      </dgm:prSet>
      <dgm:spPr/>
    </dgm:pt>
    <dgm:pt modelId="{1850FEB1-6C7E-4268-9F32-1726D7C57786}" type="pres">
      <dgm:prSet presAssocID="{69F23BA3-472B-4862-A060-8B24F1B22F97}" presName="negativeSpace" presStyleCnt="0"/>
      <dgm:spPr/>
    </dgm:pt>
    <dgm:pt modelId="{038613B5-0DD7-4357-ACAF-3654E7276CC4}" type="pres">
      <dgm:prSet presAssocID="{69F23BA3-472B-4862-A060-8B24F1B22F97}" presName="childText" presStyleLbl="conFgAcc1" presStyleIdx="2" presStyleCnt="3">
        <dgm:presLayoutVars>
          <dgm:bulletEnabled val="1"/>
        </dgm:presLayoutVars>
      </dgm:prSet>
      <dgm:spPr/>
    </dgm:pt>
  </dgm:ptLst>
  <dgm:cxnLst>
    <dgm:cxn modelId="{3D4BE910-5310-4ADF-AB86-AF3BFD7A37B3}" type="presOf" srcId="{1DBBCEAB-52F3-48E3-876D-BBD06736E7FC}" destId="{038613B5-0DD7-4357-ACAF-3654E7276CC4}" srcOrd="0" destOrd="0" presId="urn:microsoft.com/office/officeart/2005/8/layout/list1"/>
    <dgm:cxn modelId="{160A7E16-6184-48F7-95A2-B504112A3985}" type="presOf" srcId="{77149C02-886B-4253-AE6B-E91D0C29A20C}" destId="{038613B5-0DD7-4357-ACAF-3654E7276CC4}" srcOrd="0" destOrd="1" presId="urn:microsoft.com/office/officeart/2005/8/layout/list1"/>
    <dgm:cxn modelId="{E1735A2C-86E8-45F6-B603-B21D590050D7}" type="presOf" srcId="{CC2DEE4A-72CF-4708-8988-9264DCB74AAD}" destId="{B9DEF0D0-9A83-44ED-8D4D-EDD0CEF5CD10}" srcOrd="0" destOrd="1" presId="urn:microsoft.com/office/officeart/2005/8/layout/list1"/>
    <dgm:cxn modelId="{8ED2FF30-019A-4DDE-88FF-749E32F2B21D}" srcId="{69F23BA3-472B-4862-A060-8B24F1B22F97}" destId="{77149C02-886B-4253-AE6B-E91D0C29A20C}" srcOrd="1" destOrd="0" parTransId="{75152D30-4200-4A69-9AFB-CC82E3895992}" sibTransId="{E6725283-4378-488C-8ED2-3CDB6540D927}"/>
    <dgm:cxn modelId="{9D631A33-7B7D-4B04-ABF1-7FE030EF3D81}" type="presOf" srcId="{26330F23-23FD-4CF0-8AC7-D95F67CA8B7D}" destId="{4320266D-1571-4919-B640-A83D3C75353D}" srcOrd="0" destOrd="1" presId="urn:microsoft.com/office/officeart/2005/8/layout/list1"/>
    <dgm:cxn modelId="{77417D3E-1A43-4B4B-86DC-B36DB079FBB9}" srcId="{4070E7EA-9B20-47ED-9FA8-869417CE91E0}" destId="{8C6263AA-B15B-4333-B59F-5630D14B4C7E}" srcOrd="0" destOrd="0" parTransId="{4CA37400-B254-407E-92F8-BD0F1705086F}" sibTransId="{B5F335F8-AC91-4DEF-820E-1AA174A2E719}"/>
    <dgm:cxn modelId="{404DE95D-D79C-4C40-B6D1-0E29937B8385}" srcId="{69F23BA3-472B-4862-A060-8B24F1B22F97}" destId="{1DBBCEAB-52F3-48E3-876D-BBD06736E7FC}" srcOrd="0" destOrd="0" parTransId="{22017951-8765-4EDD-89C7-288711A42626}" sibTransId="{5E913ED9-05A3-450C-9483-2555159A25B1}"/>
    <dgm:cxn modelId="{A1B9414F-3923-4CEB-A326-32095456EE26}" type="presOf" srcId="{69F23BA3-472B-4862-A060-8B24F1B22F97}" destId="{61A9B5EB-7EE8-4432-9929-7A0CE78AAE48}" srcOrd="1" destOrd="0" presId="urn:microsoft.com/office/officeart/2005/8/layout/list1"/>
    <dgm:cxn modelId="{D7557B7D-F175-4F38-AE6B-EA02F6B62D55}" srcId="{48178737-7A33-4F68-B541-9827DF1F42A3}" destId="{26330F23-23FD-4CF0-8AC7-D95F67CA8B7D}" srcOrd="1" destOrd="0" parTransId="{65E7AABF-A13E-472E-B1AD-D1C0440A1D8D}" sibTransId="{43ACBFFB-4FC4-48FE-8020-CD71F1924EB7}"/>
    <dgm:cxn modelId="{7A150786-7D28-40FD-854A-D2F4A9557CFC}" type="presOf" srcId="{FEF61D7C-7002-4FE4-84AF-15DD6D79B466}" destId="{2E0E6E2E-D982-470F-A89D-4FE6CE9202AF}" srcOrd="0" destOrd="0" presId="urn:microsoft.com/office/officeart/2005/8/layout/list1"/>
    <dgm:cxn modelId="{C0CE078E-7089-4025-BE4B-496B7BDB2141}" srcId="{FEF61D7C-7002-4FE4-84AF-15DD6D79B466}" destId="{4070E7EA-9B20-47ED-9FA8-869417CE91E0}" srcOrd="1" destOrd="0" parTransId="{2C265739-0615-43F8-9568-57820A3564C4}" sibTransId="{6976060C-2CF1-4E2A-9FE5-BF5735A7453A}"/>
    <dgm:cxn modelId="{DAE4EE95-A235-46F6-8231-7BC5E306ACD4}" srcId="{FEF61D7C-7002-4FE4-84AF-15DD6D79B466}" destId="{48178737-7A33-4F68-B541-9827DF1F42A3}" srcOrd="0" destOrd="0" parTransId="{8C0731D4-1FDF-4E96-AE2F-669D382EDACC}" sibTransId="{A8150BA3-4012-4279-AB8A-0A4B3712A5A6}"/>
    <dgm:cxn modelId="{0C59DF98-C5FD-4E5F-9016-DDF71754CA3A}" type="presOf" srcId="{48178737-7A33-4F68-B541-9827DF1F42A3}" destId="{53CE44FE-FF1F-42AA-A06E-0125325A30FB}" srcOrd="1" destOrd="0" presId="urn:microsoft.com/office/officeart/2005/8/layout/list1"/>
    <dgm:cxn modelId="{C7490FA6-6851-4374-932D-1524917B28FE}" type="presOf" srcId="{1731BA5F-A65B-4F2F-8365-87C0B634FD05}" destId="{4320266D-1571-4919-B640-A83D3C75353D}" srcOrd="0" destOrd="0" presId="urn:microsoft.com/office/officeart/2005/8/layout/list1"/>
    <dgm:cxn modelId="{39ADE3A8-AAB4-4EA1-A721-BFB1F57D6C16}" srcId="{48178737-7A33-4F68-B541-9827DF1F42A3}" destId="{1731BA5F-A65B-4F2F-8365-87C0B634FD05}" srcOrd="0" destOrd="0" parTransId="{DBDEFC2C-E75C-424B-B2EB-C2BA6C2ABC5D}" sibTransId="{B033DF4B-8CE4-43DC-A529-7891624FDA9C}"/>
    <dgm:cxn modelId="{06DA9DCF-EBBA-4BC4-AC5A-DFA97B707151}" type="presOf" srcId="{8C6263AA-B15B-4333-B59F-5630D14B4C7E}" destId="{B9DEF0D0-9A83-44ED-8D4D-EDD0CEF5CD10}" srcOrd="0" destOrd="0" presId="urn:microsoft.com/office/officeart/2005/8/layout/list1"/>
    <dgm:cxn modelId="{C98792E2-C6CF-4D41-BD2D-3815EBC89606}" type="presOf" srcId="{4070E7EA-9B20-47ED-9FA8-869417CE91E0}" destId="{C00A6CF6-6327-434D-8079-4981C5042E69}" srcOrd="1" destOrd="0" presId="urn:microsoft.com/office/officeart/2005/8/layout/list1"/>
    <dgm:cxn modelId="{02E246E3-B014-410D-AC17-0D27A6E0BE94}" type="presOf" srcId="{48178737-7A33-4F68-B541-9827DF1F42A3}" destId="{78113A47-9DE0-4B78-B2A0-E73CC8C169FA}" srcOrd="0" destOrd="0" presId="urn:microsoft.com/office/officeart/2005/8/layout/list1"/>
    <dgm:cxn modelId="{56C268EB-654C-4825-B72E-8DB634ED75AE}" type="presOf" srcId="{69F23BA3-472B-4862-A060-8B24F1B22F97}" destId="{4E089F53-1365-4921-A58B-F889074E0136}" srcOrd="0" destOrd="0" presId="urn:microsoft.com/office/officeart/2005/8/layout/list1"/>
    <dgm:cxn modelId="{326ADEEC-5B67-42AA-95CA-53A6161B2D06}" srcId="{4070E7EA-9B20-47ED-9FA8-869417CE91E0}" destId="{CC2DEE4A-72CF-4708-8988-9264DCB74AAD}" srcOrd="1" destOrd="0" parTransId="{84625A22-6D79-4354-8930-77009AD9DD4E}" sibTransId="{7E571E9C-85F3-4AC4-9102-E749B48954FD}"/>
    <dgm:cxn modelId="{CD1101F3-4492-4EA0-960F-7F31E8890D00}" type="presOf" srcId="{4070E7EA-9B20-47ED-9FA8-869417CE91E0}" destId="{40BF41CA-FA37-44C8-9B55-C4D011632EAD}" srcOrd="0" destOrd="0" presId="urn:microsoft.com/office/officeart/2005/8/layout/list1"/>
    <dgm:cxn modelId="{5AF41FF7-6558-4527-BEEE-BE5870C7350D}" srcId="{FEF61D7C-7002-4FE4-84AF-15DD6D79B466}" destId="{69F23BA3-472B-4862-A060-8B24F1B22F97}" srcOrd="2" destOrd="0" parTransId="{886B0074-2CBF-443D-A0C2-18ADF372D35D}" sibTransId="{434ADC76-40D7-43DE-A1EE-C1239A3971C1}"/>
    <dgm:cxn modelId="{E8BA3FDE-5C18-4E5C-B45E-7B88BAF69B65}" type="presParOf" srcId="{2E0E6E2E-D982-470F-A89D-4FE6CE9202AF}" destId="{463CE945-8089-44E3-BA46-7959EEF67839}" srcOrd="0" destOrd="0" presId="urn:microsoft.com/office/officeart/2005/8/layout/list1"/>
    <dgm:cxn modelId="{98B11D71-AC7F-48C0-AB38-56020C05A8E3}" type="presParOf" srcId="{463CE945-8089-44E3-BA46-7959EEF67839}" destId="{78113A47-9DE0-4B78-B2A0-E73CC8C169FA}" srcOrd="0" destOrd="0" presId="urn:microsoft.com/office/officeart/2005/8/layout/list1"/>
    <dgm:cxn modelId="{5CA1621E-7373-4E81-A944-6F143D591070}" type="presParOf" srcId="{463CE945-8089-44E3-BA46-7959EEF67839}" destId="{53CE44FE-FF1F-42AA-A06E-0125325A30FB}" srcOrd="1" destOrd="0" presId="urn:microsoft.com/office/officeart/2005/8/layout/list1"/>
    <dgm:cxn modelId="{BF99DED0-345D-4945-852D-2CBADC130241}" type="presParOf" srcId="{2E0E6E2E-D982-470F-A89D-4FE6CE9202AF}" destId="{FCB0CBEF-2FD1-4F91-ABB5-C8D2565A769B}" srcOrd="1" destOrd="0" presId="urn:microsoft.com/office/officeart/2005/8/layout/list1"/>
    <dgm:cxn modelId="{E7865187-17A5-4AB6-96D5-8D7EEF0EF799}" type="presParOf" srcId="{2E0E6E2E-D982-470F-A89D-4FE6CE9202AF}" destId="{4320266D-1571-4919-B640-A83D3C75353D}" srcOrd="2" destOrd="0" presId="urn:microsoft.com/office/officeart/2005/8/layout/list1"/>
    <dgm:cxn modelId="{9C4AE885-8F50-48AC-9827-FE78C5EE830D}" type="presParOf" srcId="{2E0E6E2E-D982-470F-A89D-4FE6CE9202AF}" destId="{75BEE983-23E7-4F51-98B5-0A3EB7AE5B65}" srcOrd="3" destOrd="0" presId="urn:microsoft.com/office/officeart/2005/8/layout/list1"/>
    <dgm:cxn modelId="{9CF0FB80-D110-42B6-AD70-8DAD5DFD3367}" type="presParOf" srcId="{2E0E6E2E-D982-470F-A89D-4FE6CE9202AF}" destId="{4508D928-05BC-48B2-AC57-69CB016DDE26}" srcOrd="4" destOrd="0" presId="urn:microsoft.com/office/officeart/2005/8/layout/list1"/>
    <dgm:cxn modelId="{CAA711D4-C1E7-489B-BCCE-B88DCEE60859}" type="presParOf" srcId="{4508D928-05BC-48B2-AC57-69CB016DDE26}" destId="{40BF41CA-FA37-44C8-9B55-C4D011632EAD}" srcOrd="0" destOrd="0" presId="urn:microsoft.com/office/officeart/2005/8/layout/list1"/>
    <dgm:cxn modelId="{632116D6-EB1E-4C02-BF3C-ADC163A8F7DC}" type="presParOf" srcId="{4508D928-05BC-48B2-AC57-69CB016DDE26}" destId="{C00A6CF6-6327-434D-8079-4981C5042E69}" srcOrd="1" destOrd="0" presId="urn:microsoft.com/office/officeart/2005/8/layout/list1"/>
    <dgm:cxn modelId="{B75EB705-73D5-4C7E-980D-F80923FB08C4}" type="presParOf" srcId="{2E0E6E2E-D982-470F-A89D-4FE6CE9202AF}" destId="{D08D80C8-A7FC-4999-A378-FA3370A8804D}" srcOrd="5" destOrd="0" presId="urn:microsoft.com/office/officeart/2005/8/layout/list1"/>
    <dgm:cxn modelId="{2126DBD0-E51C-4485-A206-09A6F0CFF5A7}" type="presParOf" srcId="{2E0E6E2E-D982-470F-A89D-4FE6CE9202AF}" destId="{B9DEF0D0-9A83-44ED-8D4D-EDD0CEF5CD10}" srcOrd="6" destOrd="0" presId="urn:microsoft.com/office/officeart/2005/8/layout/list1"/>
    <dgm:cxn modelId="{A1D21F01-E8AD-49C3-9013-6F655D93BA29}" type="presParOf" srcId="{2E0E6E2E-D982-470F-A89D-4FE6CE9202AF}" destId="{28CF858A-73BB-41E2-B6BE-39BC19B39360}" srcOrd="7" destOrd="0" presId="urn:microsoft.com/office/officeart/2005/8/layout/list1"/>
    <dgm:cxn modelId="{387B22F0-11C5-4BD1-8A18-011CD11AF885}" type="presParOf" srcId="{2E0E6E2E-D982-470F-A89D-4FE6CE9202AF}" destId="{121DBA86-92DF-4602-995C-2D7A9B0F2A4A}" srcOrd="8" destOrd="0" presId="urn:microsoft.com/office/officeart/2005/8/layout/list1"/>
    <dgm:cxn modelId="{2DB7567F-105C-4B96-A9C2-23296DD4C74A}" type="presParOf" srcId="{121DBA86-92DF-4602-995C-2D7A9B0F2A4A}" destId="{4E089F53-1365-4921-A58B-F889074E0136}" srcOrd="0" destOrd="0" presId="urn:microsoft.com/office/officeart/2005/8/layout/list1"/>
    <dgm:cxn modelId="{CB257CF2-70F4-400A-8616-7FD573C19842}" type="presParOf" srcId="{121DBA86-92DF-4602-995C-2D7A9B0F2A4A}" destId="{61A9B5EB-7EE8-4432-9929-7A0CE78AAE48}" srcOrd="1" destOrd="0" presId="urn:microsoft.com/office/officeart/2005/8/layout/list1"/>
    <dgm:cxn modelId="{40AFC79B-A1C2-4B47-932B-751A76732CB0}" type="presParOf" srcId="{2E0E6E2E-D982-470F-A89D-4FE6CE9202AF}" destId="{1850FEB1-6C7E-4268-9F32-1726D7C57786}" srcOrd="9" destOrd="0" presId="urn:microsoft.com/office/officeart/2005/8/layout/list1"/>
    <dgm:cxn modelId="{CA2045F5-7C90-4FB8-AF95-1D5FFCCF2405}" type="presParOf" srcId="{2E0E6E2E-D982-470F-A89D-4FE6CE9202AF}" destId="{038613B5-0DD7-4357-ACAF-3654E7276CC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20266D-1571-4919-B640-A83D3C75353D}">
      <dsp:nvSpPr>
        <dsp:cNvPr id="0" name=""/>
        <dsp:cNvSpPr/>
      </dsp:nvSpPr>
      <dsp:spPr>
        <a:xfrm>
          <a:off x="0" y="326901"/>
          <a:ext cx="10574215" cy="1105650"/>
        </a:xfrm>
        <a:prstGeom prst="rect">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0677" tIns="374904" rIns="820677" bIns="128016"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t>Pull data from multiple sources (SQL databases, Excel, APIs, cloud apps, etc.)</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a:t>Use Power Query to bring in both on-premise and cloud data</a:t>
          </a:r>
        </a:p>
      </dsp:txBody>
      <dsp:txXfrm>
        <a:off x="0" y="326901"/>
        <a:ext cx="10574215" cy="1105650"/>
      </dsp:txXfrm>
    </dsp:sp>
    <dsp:sp modelId="{53CE44FE-FF1F-42AA-A06E-0125325A30FB}">
      <dsp:nvSpPr>
        <dsp:cNvPr id="0" name=""/>
        <dsp:cNvSpPr/>
      </dsp:nvSpPr>
      <dsp:spPr>
        <a:xfrm>
          <a:off x="528710" y="61221"/>
          <a:ext cx="7401951" cy="531360"/>
        </a:xfrm>
        <a:prstGeom prst="round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776" tIns="0" rIns="279776" bIns="0" numCol="1" spcCol="1270" anchor="ctr" anchorCtr="0">
          <a:noAutofit/>
        </a:bodyPr>
        <a:lstStyle/>
        <a:p>
          <a:pPr marL="0" lvl="0" indent="0" algn="l" defTabSz="800100">
            <a:lnSpc>
              <a:spcPct val="90000"/>
            </a:lnSpc>
            <a:spcBef>
              <a:spcPct val="0"/>
            </a:spcBef>
            <a:spcAft>
              <a:spcPct val="35000"/>
            </a:spcAft>
            <a:buNone/>
          </a:pPr>
          <a:r>
            <a:rPr lang="en-US" sz="1800" b="1" kern="1200"/>
            <a:t> Extract – Connecting to Data Sources</a:t>
          </a:r>
          <a:endParaRPr lang="en-US" sz="1800" kern="1200"/>
        </a:p>
      </dsp:txBody>
      <dsp:txXfrm>
        <a:off x="554649" y="87160"/>
        <a:ext cx="7350073" cy="479482"/>
      </dsp:txXfrm>
    </dsp:sp>
    <dsp:sp modelId="{B9DEF0D0-9A83-44ED-8D4D-EDD0CEF5CD10}">
      <dsp:nvSpPr>
        <dsp:cNvPr id="0" name=""/>
        <dsp:cNvSpPr/>
      </dsp:nvSpPr>
      <dsp:spPr>
        <a:xfrm>
          <a:off x="0" y="1795431"/>
          <a:ext cx="10574215" cy="1105650"/>
        </a:xfrm>
        <a:prstGeom prst="rect">
          <a:avLst/>
        </a:prstGeom>
        <a:solidFill>
          <a:schemeClr val="lt1">
            <a:alpha val="90000"/>
            <a:hueOff val="0"/>
            <a:satOff val="0"/>
            <a:lumOff val="0"/>
            <a:alphaOff val="0"/>
          </a:schemeClr>
        </a:solidFill>
        <a:ln w="10795" cap="flat" cmpd="sng" algn="ctr">
          <a:solidFill>
            <a:schemeClr val="accent3">
              <a:hueOff val="-9223495"/>
              <a:satOff val="0"/>
              <a:lumOff val="53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0677" tIns="374904" rIns="820677" bIns="128016"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t>Apply business rules: filtering, merging, column splitting, date formatting</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a:t>Handle missing values and standardize data for consistency</a:t>
          </a:r>
        </a:p>
      </dsp:txBody>
      <dsp:txXfrm>
        <a:off x="0" y="1795431"/>
        <a:ext cx="10574215" cy="1105650"/>
      </dsp:txXfrm>
    </dsp:sp>
    <dsp:sp modelId="{C00A6CF6-6327-434D-8079-4981C5042E69}">
      <dsp:nvSpPr>
        <dsp:cNvPr id="0" name=""/>
        <dsp:cNvSpPr/>
      </dsp:nvSpPr>
      <dsp:spPr>
        <a:xfrm>
          <a:off x="528710" y="1529751"/>
          <a:ext cx="7401951" cy="531360"/>
        </a:xfrm>
        <a:prstGeom prst="roundRect">
          <a:avLst/>
        </a:prstGeom>
        <a:solidFill>
          <a:schemeClr val="accent3">
            <a:hueOff val="-9223495"/>
            <a:satOff val="0"/>
            <a:lumOff val="539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776" tIns="0" rIns="279776" bIns="0" numCol="1" spcCol="1270" anchor="ctr" anchorCtr="0">
          <a:noAutofit/>
        </a:bodyPr>
        <a:lstStyle/>
        <a:p>
          <a:pPr marL="0" lvl="0" indent="0" algn="l" defTabSz="800100">
            <a:lnSpc>
              <a:spcPct val="90000"/>
            </a:lnSpc>
            <a:spcBef>
              <a:spcPct val="0"/>
            </a:spcBef>
            <a:spcAft>
              <a:spcPct val="35000"/>
            </a:spcAft>
            <a:buNone/>
          </a:pPr>
          <a:r>
            <a:rPr lang="en-US" sz="1800" b="1" kern="1200"/>
            <a:t>Transform – Shaping and Cleaning Data</a:t>
          </a:r>
          <a:endParaRPr lang="en-US" sz="1800" kern="1200"/>
        </a:p>
      </dsp:txBody>
      <dsp:txXfrm>
        <a:off x="554649" y="1555690"/>
        <a:ext cx="7350073" cy="479482"/>
      </dsp:txXfrm>
    </dsp:sp>
    <dsp:sp modelId="{038613B5-0DD7-4357-ACAF-3654E7276CC4}">
      <dsp:nvSpPr>
        <dsp:cNvPr id="0" name=""/>
        <dsp:cNvSpPr/>
      </dsp:nvSpPr>
      <dsp:spPr>
        <a:xfrm>
          <a:off x="0" y="3263961"/>
          <a:ext cx="10574215" cy="1105650"/>
        </a:xfrm>
        <a:prstGeom prst="rect">
          <a:avLst/>
        </a:prstGeom>
        <a:solidFill>
          <a:schemeClr val="lt1">
            <a:alpha val="90000"/>
            <a:hueOff val="0"/>
            <a:satOff val="0"/>
            <a:lumOff val="0"/>
            <a:alphaOff val="0"/>
          </a:schemeClr>
        </a:solidFill>
        <a:ln w="10795" cap="flat" cmpd="sng" algn="ctr">
          <a:solidFill>
            <a:schemeClr val="accent3">
              <a:hueOff val="-18446990"/>
              <a:satOff val="0"/>
              <a:lumOff val="107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0677" tIns="374904" rIns="820677" bIns="128016"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t>Load into the Power BI data model for reporting and dashboards</a:t>
          </a:r>
        </a:p>
        <a:p>
          <a:pPr marL="171450" lvl="1" indent="-171450" algn="l" defTabSz="800100">
            <a:lnSpc>
              <a:spcPct val="90000"/>
            </a:lnSpc>
            <a:spcBef>
              <a:spcPct val="0"/>
            </a:spcBef>
            <a:spcAft>
              <a:spcPct val="15000"/>
            </a:spcAft>
            <a:buFont typeface="Arial" panose="020B0604020202020204" pitchFamily="34" charset="0"/>
            <a:buChar char="•"/>
          </a:pPr>
          <a:r>
            <a:rPr lang="en-US" sz="1800" kern="1200"/>
            <a:t>Ensure optimized performance through proper data types and relationships</a:t>
          </a:r>
        </a:p>
      </dsp:txBody>
      <dsp:txXfrm>
        <a:off x="0" y="3263961"/>
        <a:ext cx="10574215" cy="1105650"/>
      </dsp:txXfrm>
    </dsp:sp>
    <dsp:sp modelId="{61A9B5EB-7EE8-4432-9929-7A0CE78AAE48}">
      <dsp:nvSpPr>
        <dsp:cNvPr id="0" name=""/>
        <dsp:cNvSpPr/>
      </dsp:nvSpPr>
      <dsp:spPr>
        <a:xfrm>
          <a:off x="528710" y="2998281"/>
          <a:ext cx="7401951" cy="531360"/>
        </a:xfrm>
        <a:prstGeom prst="roundRect">
          <a:avLst/>
        </a:prstGeom>
        <a:solidFill>
          <a:schemeClr val="accent3">
            <a:hueOff val="-18446990"/>
            <a:satOff val="0"/>
            <a:lumOff val="1078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776" tIns="0" rIns="279776" bIns="0" numCol="1" spcCol="1270" anchor="ctr" anchorCtr="0">
          <a:noAutofit/>
        </a:bodyPr>
        <a:lstStyle/>
        <a:p>
          <a:pPr marL="0" lvl="0" indent="0" algn="l" defTabSz="800100">
            <a:lnSpc>
              <a:spcPct val="90000"/>
            </a:lnSpc>
            <a:spcBef>
              <a:spcPct val="0"/>
            </a:spcBef>
            <a:spcAft>
              <a:spcPct val="35000"/>
            </a:spcAft>
            <a:buNone/>
          </a:pPr>
          <a:r>
            <a:rPr lang="en-US" sz="1800" b="1" kern="1200"/>
            <a:t>Load – Delivering to Power BI Models</a:t>
          </a:r>
          <a:endParaRPr lang="en-US" sz="1800" kern="1200"/>
        </a:p>
      </dsp:txBody>
      <dsp:txXfrm>
        <a:off x="554649" y="3024220"/>
        <a:ext cx="7350073"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91F12B-B854-43BB-A5E8-CA0D366F204B}" type="datetimeFigureOut">
              <a:rPr lang="en-US" smtClean="0"/>
              <a:t>10/21/2025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47ACBC-0056-4FD7-B9DC-EAD2D8924D1A}" type="slidenum">
              <a:rPr lang="en-US" smtClean="0"/>
              <a:t>‹#›</a:t>
            </a:fld>
            <a:endParaRPr lang="en-US"/>
          </a:p>
        </p:txBody>
      </p:sp>
    </p:spTree>
    <p:extLst>
      <p:ext uri="{BB962C8B-B14F-4D97-AF65-F5344CB8AC3E}">
        <p14:creationId xmlns:p14="http://schemas.microsoft.com/office/powerpoint/2010/main" val="841357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47ACBC-0056-4FD7-B9DC-EAD2D8924D1A}" type="slidenum">
              <a:rPr lang="en-US" smtClean="0"/>
              <a:t>2</a:t>
            </a:fld>
            <a:endParaRPr lang="en-US"/>
          </a:p>
        </p:txBody>
      </p:sp>
    </p:spTree>
    <p:extLst>
      <p:ext uri="{BB962C8B-B14F-4D97-AF65-F5344CB8AC3E}">
        <p14:creationId xmlns:p14="http://schemas.microsoft.com/office/powerpoint/2010/main" val="1356065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47ACBC-0056-4FD7-B9DC-EAD2D8924D1A}" type="slidenum">
              <a:rPr lang="en-US" smtClean="0"/>
              <a:t>3</a:t>
            </a:fld>
            <a:endParaRPr lang="en-US"/>
          </a:p>
        </p:txBody>
      </p:sp>
    </p:spTree>
    <p:extLst>
      <p:ext uri="{BB962C8B-B14F-4D97-AF65-F5344CB8AC3E}">
        <p14:creationId xmlns:p14="http://schemas.microsoft.com/office/powerpoint/2010/main" val="2521991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On the UPR30100 this will pull the Gross Wages and Federal taxable wages from this table. The summary data on this is typically tied out to the Payroll Summary in the period end reports window.</a:t>
            </a:r>
          </a:p>
          <a:p>
            <a:endParaRPr lang="en-US" sz="1200" dirty="0"/>
          </a:p>
          <a:p>
            <a:r>
              <a:rPr lang="en-US" sz="1200" dirty="0"/>
              <a:t>On the UPR30300 the UPRTRXAM is the sum of all deductions, benefits, Pay codes and taxes.</a:t>
            </a:r>
            <a:br>
              <a:rPr lang="en-US" sz="1200" dirty="0"/>
            </a:br>
            <a:r>
              <a:rPr lang="en-US" sz="1200" dirty="0"/>
              <a:t>To get the Gross from this field you will need to apply a sort or slicer for the Pay codes.</a:t>
            </a:r>
          </a:p>
          <a:p>
            <a:endParaRPr lang="en-US" dirty="0"/>
          </a:p>
        </p:txBody>
      </p:sp>
      <p:sp>
        <p:nvSpPr>
          <p:cNvPr id="4" name="Slide Number Placeholder 3"/>
          <p:cNvSpPr>
            <a:spLocks noGrp="1"/>
          </p:cNvSpPr>
          <p:nvPr>
            <p:ph type="sldNum" sz="quarter" idx="5"/>
          </p:nvPr>
        </p:nvSpPr>
        <p:spPr/>
        <p:txBody>
          <a:bodyPr/>
          <a:lstStyle/>
          <a:p>
            <a:fld id="{A447ACBC-0056-4FD7-B9DC-EAD2D8924D1A}" type="slidenum">
              <a:rPr lang="en-US" smtClean="0"/>
              <a:t>9</a:t>
            </a:fld>
            <a:endParaRPr lang="en-US"/>
          </a:p>
        </p:txBody>
      </p:sp>
    </p:spTree>
    <p:extLst>
      <p:ext uri="{BB962C8B-B14F-4D97-AF65-F5344CB8AC3E}">
        <p14:creationId xmlns:p14="http://schemas.microsoft.com/office/powerpoint/2010/main" val="2441058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general ETL Power BI calls it import.</a:t>
            </a:r>
          </a:p>
        </p:txBody>
      </p:sp>
      <p:sp>
        <p:nvSpPr>
          <p:cNvPr id="4" name="Slide Number Placeholder 3"/>
          <p:cNvSpPr>
            <a:spLocks noGrp="1"/>
          </p:cNvSpPr>
          <p:nvPr>
            <p:ph type="sldNum" sz="quarter" idx="5"/>
          </p:nvPr>
        </p:nvSpPr>
        <p:spPr/>
        <p:txBody>
          <a:bodyPr/>
          <a:lstStyle/>
          <a:p>
            <a:fld id="{A447ACBC-0056-4FD7-B9DC-EAD2D8924D1A}" type="slidenum">
              <a:rPr lang="en-US" smtClean="0"/>
              <a:t>12</a:t>
            </a:fld>
            <a:endParaRPr lang="en-US"/>
          </a:p>
        </p:txBody>
      </p:sp>
    </p:spTree>
    <p:extLst>
      <p:ext uri="{BB962C8B-B14F-4D97-AF65-F5344CB8AC3E}">
        <p14:creationId xmlns:p14="http://schemas.microsoft.com/office/powerpoint/2010/main" val="1582635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this demo you will see we will remove unwanted columns and then change the format to text. After the column is text, we can then replace the values with other fields. </a:t>
            </a:r>
          </a:p>
          <a:p>
            <a:endParaRPr lang="en-US" dirty="0"/>
          </a:p>
        </p:txBody>
      </p:sp>
      <p:sp>
        <p:nvSpPr>
          <p:cNvPr id="4" name="Slide Number Placeholder 3"/>
          <p:cNvSpPr>
            <a:spLocks noGrp="1"/>
          </p:cNvSpPr>
          <p:nvPr>
            <p:ph type="sldNum" sz="quarter" idx="5"/>
          </p:nvPr>
        </p:nvSpPr>
        <p:spPr/>
        <p:txBody>
          <a:bodyPr/>
          <a:lstStyle/>
          <a:p>
            <a:fld id="{A447ACBC-0056-4FD7-B9DC-EAD2D8924D1A}" type="slidenum">
              <a:rPr lang="en-US" smtClean="0"/>
              <a:t>14</a:t>
            </a:fld>
            <a:endParaRPr lang="en-US"/>
          </a:p>
        </p:txBody>
      </p:sp>
    </p:spTree>
    <p:extLst>
      <p:ext uri="{BB962C8B-B14F-4D97-AF65-F5344CB8AC3E}">
        <p14:creationId xmlns:p14="http://schemas.microsoft.com/office/powerpoint/2010/main" val="3598302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how power BI only has 1 main key at a time.</a:t>
            </a:r>
          </a:p>
          <a:p>
            <a:pPr lvl="1"/>
            <a:r>
              <a:rPr lang="en-US" dirty="0"/>
              <a:t>We will first use the Trim field to remove unseen spacing.</a:t>
            </a:r>
          </a:p>
          <a:p>
            <a:pPr lvl="1"/>
            <a:r>
              <a:rPr lang="en-US" dirty="0"/>
              <a:t>After the trim we will Duplicate the columns that will combine for our key.</a:t>
            </a:r>
          </a:p>
          <a:p>
            <a:pPr lvl="1"/>
            <a:r>
              <a:rPr lang="en-US" dirty="0"/>
              <a:t>We will then use Merge Columns to combine the duplicated fields to form the </a:t>
            </a:r>
            <a:r>
              <a:rPr lang="en-US" b="1" dirty="0"/>
              <a:t>key</a:t>
            </a:r>
            <a:r>
              <a:rPr lang="en-US" dirty="0"/>
              <a:t>.</a:t>
            </a:r>
          </a:p>
          <a:p>
            <a:pPr lvl="1"/>
            <a:r>
              <a:rPr lang="en-US" dirty="0"/>
              <a:t>For UPR00100, UPR00102, and UPR00400 we will use EMPLOYID and ADRSCODE.</a:t>
            </a:r>
          </a:p>
          <a:p>
            <a:pPr lvl="1"/>
            <a:r>
              <a:rPr lang="en-US" dirty="0"/>
              <a:t>For UPR30100 and UPR30300 we will use AUCTRLCD, EMPLOYID, CHEKNMBR, CHEKDATE, and YEAR1 </a:t>
            </a:r>
          </a:p>
          <a:p>
            <a:endParaRPr lang="en-US" dirty="0"/>
          </a:p>
        </p:txBody>
      </p:sp>
      <p:sp>
        <p:nvSpPr>
          <p:cNvPr id="4" name="Slide Number Placeholder 3"/>
          <p:cNvSpPr>
            <a:spLocks noGrp="1"/>
          </p:cNvSpPr>
          <p:nvPr>
            <p:ph type="sldNum" sz="quarter" idx="5"/>
          </p:nvPr>
        </p:nvSpPr>
        <p:spPr/>
        <p:txBody>
          <a:bodyPr/>
          <a:lstStyle/>
          <a:p>
            <a:fld id="{A447ACBC-0056-4FD7-B9DC-EAD2D8924D1A}" type="slidenum">
              <a:rPr lang="en-US" smtClean="0"/>
              <a:t>15</a:t>
            </a:fld>
            <a:endParaRPr lang="en-US"/>
          </a:p>
        </p:txBody>
      </p:sp>
    </p:spTree>
    <p:extLst>
      <p:ext uri="{BB962C8B-B14F-4D97-AF65-F5344CB8AC3E}">
        <p14:creationId xmlns:p14="http://schemas.microsoft.com/office/powerpoint/2010/main" val="2955163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start with trimming the fields that will be combined to create a one to one connection between the tables as we saw on the last two slides. We will then select the two columns in the order we want them to combine. This will have to match between the two tables in order to link correctly. </a:t>
            </a:r>
          </a:p>
        </p:txBody>
      </p:sp>
      <p:sp>
        <p:nvSpPr>
          <p:cNvPr id="4" name="Slide Number Placeholder 3"/>
          <p:cNvSpPr>
            <a:spLocks noGrp="1"/>
          </p:cNvSpPr>
          <p:nvPr>
            <p:ph type="sldNum" sz="quarter" idx="5"/>
          </p:nvPr>
        </p:nvSpPr>
        <p:spPr/>
        <p:txBody>
          <a:bodyPr/>
          <a:lstStyle/>
          <a:p>
            <a:fld id="{A447ACBC-0056-4FD7-B9DC-EAD2D8924D1A}" type="slidenum">
              <a:rPr lang="en-US" smtClean="0"/>
              <a:t>17</a:t>
            </a:fld>
            <a:endParaRPr lang="en-US"/>
          </a:p>
        </p:txBody>
      </p:sp>
    </p:spTree>
    <p:extLst>
      <p:ext uri="{BB962C8B-B14F-4D97-AF65-F5344CB8AC3E}">
        <p14:creationId xmlns:p14="http://schemas.microsoft.com/office/powerpoint/2010/main" val="3500963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part could be a 10 hour session creating visualizations. What I am trying to do is give high level of creating a visual.</a:t>
            </a:r>
          </a:p>
        </p:txBody>
      </p:sp>
      <p:sp>
        <p:nvSpPr>
          <p:cNvPr id="4" name="Slide Number Placeholder 3"/>
          <p:cNvSpPr>
            <a:spLocks noGrp="1"/>
          </p:cNvSpPr>
          <p:nvPr>
            <p:ph type="sldNum" sz="quarter" idx="5"/>
          </p:nvPr>
        </p:nvSpPr>
        <p:spPr/>
        <p:txBody>
          <a:bodyPr/>
          <a:lstStyle/>
          <a:p>
            <a:fld id="{A447ACBC-0056-4FD7-B9DC-EAD2D8924D1A}" type="slidenum">
              <a:rPr lang="en-US" smtClean="0"/>
              <a:t>19</a:t>
            </a:fld>
            <a:endParaRPr lang="en-US"/>
          </a:p>
        </p:txBody>
      </p:sp>
    </p:spTree>
    <p:extLst>
      <p:ext uri="{BB962C8B-B14F-4D97-AF65-F5344CB8AC3E}">
        <p14:creationId xmlns:p14="http://schemas.microsoft.com/office/powerpoint/2010/main" val="3447642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header">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D4114E-5918-B1DB-D683-8740D063354D}"/>
              </a:ext>
            </a:extLst>
          </p:cNvPr>
          <p:cNvSpPr>
            <a:spLocks noGrp="1"/>
          </p:cNvSpPr>
          <p:nvPr>
            <p:ph type="title"/>
          </p:nvPr>
        </p:nvSpPr>
        <p:spPr>
          <a:xfrm>
            <a:off x="717760" y="750768"/>
            <a:ext cx="10756788" cy="698347"/>
          </a:xfrm>
          <a:prstGeom prst="rect">
            <a:avLst/>
          </a:prstGeom>
        </p:spPr>
        <p:txBody>
          <a:bodyPr vert="horz" wrap="square" lIns="146304" tIns="91440" rIns="146304" bIns="91440" rtlCol="0" anchor="ctr">
            <a:noAutofit/>
          </a:bodyPr>
          <a:lstStyle>
            <a:lvl1pPr>
              <a:defRPr sz="4313" b="1" i="0" baseline="0">
                <a:solidFill>
                  <a:srgbClr val="1E275C"/>
                </a:solidFill>
                <a:latin typeface="Segoe" panose="020B0502040200020203" pitchFamily="34" charset="77"/>
              </a:defRPr>
            </a:lvl1pPr>
          </a:lstStyle>
          <a:p>
            <a:r>
              <a:rPr lang="en-US"/>
              <a:t>Click to edit Master title style</a:t>
            </a:r>
          </a:p>
        </p:txBody>
      </p:sp>
      <p:sp>
        <p:nvSpPr>
          <p:cNvPr id="6" name="Text Placeholder 3">
            <a:extLst>
              <a:ext uri="{FF2B5EF4-FFF2-40B4-BE49-F238E27FC236}">
                <a16:creationId xmlns:a16="http://schemas.microsoft.com/office/drawing/2014/main" id="{067774B5-F68C-1108-7441-1A84E31C5097}"/>
              </a:ext>
            </a:extLst>
          </p:cNvPr>
          <p:cNvSpPr>
            <a:spLocks noGrp="1"/>
          </p:cNvSpPr>
          <p:nvPr>
            <p:ph idx="1"/>
          </p:nvPr>
        </p:nvSpPr>
        <p:spPr>
          <a:xfrm>
            <a:off x="717450" y="1635896"/>
            <a:ext cx="10756789" cy="4109196"/>
          </a:xfrm>
          <a:prstGeom prst="rect">
            <a:avLst/>
          </a:prstGeom>
        </p:spPr>
        <p:txBody>
          <a:bodyPr vert="horz" wrap="square" lIns="146304" tIns="91440" rIns="146304" bIns="91440" rtlCol="0">
            <a:noAutofit/>
          </a:bodyPr>
          <a:lstStyle>
            <a:lvl1pPr>
              <a:defRPr baseline="0">
                <a:solidFill>
                  <a:schemeClr val="bg1">
                    <a:lumMod val="50000"/>
                  </a:schemeClr>
                </a:solidFill>
              </a:defRPr>
            </a:lvl1pPr>
            <a:lvl2pPr>
              <a:defRPr baseline="0">
                <a:solidFill>
                  <a:schemeClr val="bg1">
                    <a:lumMod val="50000"/>
                  </a:schemeClr>
                </a:solidFill>
              </a:defRPr>
            </a:lvl2pPr>
            <a:lvl3pPr>
              <a:defRPr baseline="0">
                <a:solidFill>
                  <a:schemeClr val="bg1">
                    <a:lumMod val="50000"/>
                  </a:schemeClr>
                </a:solidFill>
              </a:defRPr>
            </a:lvl3pPr>
          </a:lstStyle>
          <a:p>
            <a:pPr lvl="0"/>
            <a:r>
              <a:rPr lang="en-US"/>
              <a:t>Click to edit Master text styles</a:t>
            </a:r>
          </a:p>
          <a:p>
            <a:pPr lvl="1"/>
            <a:r>
              <a:rPr lang="en-US"/>
              <a:t>Second level</a:t>
            </a:r>
          </a:p>
          <a:p>
            <a:pPr lvl="2"/>
            <a:r>
              <a:rPr lang="en-US"/>
              <a:t>Third level</a:t>
            </a:r>
          </a:p>
        </p:txBody>
      </p:sp>
      <p:pic>
        <p:nvPicPr>
          <p:cNvPr id="3" name="Picture 2">
            <a:extLst>
              <a:ext uri="{FF2B5EF4-FFF2-40B4-BE49-F238E27FC236}">
                <a16:creationId xmlns:a16="http://schemas.microsoft.com/office/drawing/2014/main" id="{0C67BE35-4283-FC22-2DF1-9BAE77625F2F}"/>
              </a:ext>
            </a:extLst>
          </p:cNvPr>
          <p:cNvPicPr>
            <a:picLocks noChangeAspect="1"/>
          </p:cNvPicPr>
          <p:nvPr/>
        </p:nvPicPr>
        <p:blipFill>
          <a:blip r:embed="rId2"/>
          <a:stretch>
            <a:fillRect/>
          </a:stretch>
        </p:blipFill>
        <p:spPr>
          <a:xfrm>
            <a:off x="9166566" y="296503"/>
            <a:ext cx="3025434" cy="1070882"/>
          </a:xfrm>
          <a:prstGeom prst="rect">
            <a:avLst/>
          </a:prstGeom>
        </p:spPr>
      </p:pic>
      <p:sp>
        <p:nvSpPr>
          <p:cNvPr id="5" name="Rectangle 4">
            <a:extLst>
              <a:ext uri="{FF2B5EF4-FFF2-40B4-BE49-F238E27FC236}">
                <a16:creationId xmlns:a16="http://schemas.microsoft.com/office/drawing/2014/main" id="{6ADF9018-552B-83D7-92A3-76120E4637B5}"/>
              </a:ext>
            </a:extLst>
          </p:cNvPr>
          <p:cNvSpPr/>
          <p:nvPr/>
        </p:nvSpPr>
        <p:spPr bwMode="auto">
          <a:xfrm>
            <a:off x="-2" y="0"/>
            <a:ext cx="12192002" cy="35008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CCFDFF33-C3AC-4360-2256-6D09B51BC89A}"/>
              </a:ext>
            </a:extLst>
          </p:cNvPr>
          <p:cNvSpPr/>
          <p:nvPr/>
        </p:nvSpPr>
        <p:spPr bwMode="auto">
          <a:xfrm>
            <a:off x="-3" y="6507919"/>
            <a:ext cx="12192003" cy="35008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cxnSp>
        <p:nvCxnSpPr>
          <p:cNvPr id="9" name="Straight Connector 8">
            <a:extLst>
              <a:ext uri="{FF2B5EF4-FFF2-40B4-BE49-F238E27FC236}">
                <a16:creationId xmlns:a16="http://schemas.microsoft.com/office/drawing/2014/main" id="{9E7527AD-759C-5A08-98E2-71BD229E8255}"/>
              </a:ext>
            </a:extLst>
          </p:cNvPr>
          <p:cNvCxnSpPr/>
          <p:nvPr/>
        </p:nvCxnSpPr>
        <p:spPr>
          <a:xfrm>
            <a:off x="-4" y="378062"/>
            <a:ext cx="12192003" cy="0"/>
          </a:xfrm>
          <a:prstGeom prst="line">
            <a:avLst/>
          </a:prstGeom>
          <a:ln w="53975">
            <a:solidFill>
              <a:srgbClr val="F5912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object 10">
            <a:extLst>
              <a:ext uri="{FF2B5EF4-FFF2-40B4-BE49-F238E27FC236}">
                <a16:creationId xmlns:a16="http://schemas.microsoft.com/office/drawing/2014/main" id="{C02CC332-457D-2159-182F-CF67A980D719}"/>
              </a:ext>
            </a:extLst>
          </p:cNvPr>
          <p:cNvSpPr txBox="1"/>
          <p:nvPr/>
        </p:nvSpPr>
        <p:spPr>
          <a:xfrm>
            <a:off x="9540819" y="6582874"/>
            <a:ext cx="2631382" cy="1961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450">
              <a:spcBef>
                <a:spcPts val="98"/>
              </a:spcBef>
              <a:defRPr sz="1300" spc="215">
                <a:solidFill>
                  <a:srgbClr val="3C474C"/>
                </a:solidFill>
                <a:latin typeface="Lucida Sans Unicode"/>
                <a:ea typeface="Lucida Sans Unicode"/>
                <a:cs typeface="Lucida Sans Unicode"/>
                <a:sym typeface="Lucida Sans Unicode"/>
              </a:defRPr>
            </a:pPr>
            <a:r>
              <a:rPr sz="1274" baseline="0">
                <a:solidFill>
                  <a:schemeClr val="tx1"/>
                </a:solidFill>
              </a:rPr>
              <a:t>@</a:t>
            </a:r>
            <a:r>
              <a:rPr sz="1274" spc="-64" baseline="0">
                <a:solidFill>
                  <a:schemeClr val="tx1"/>
                </a:solidFill>
              </a:rPr>
              <a:t> </a:t>
            </a:r>
            <a:r>
              <a:rPr sz="1274" spc="-49" baseline="0">
                <a:solidFill>
                  <a:schemeClr val="tx1"/>
                </a:solidFill>
              </a:rPr>
              <a:t>202</a:t>
            </a:r>
            <a:r>
              <a:rPr lang="en-US" sz="1274" spc="-49" baseline="0">
                <a:solidFill>
                  <a:schemeClr val="tx1"/>
                </a:solidFill>
              </a:rPr>
              <a:t>5</a:t>
            </a:r>
            <a:r>
              <a:rPr sz="1274" spc="-64" baseline="0">
                <a:solidFill>
                  <a:schemeClr val="tx1"/>
                </a:solidFill>
              </a:rPr>
              <a:t> </a:t>
            </a:r>
            <a:r>
              <a:rPr sz="1274" spc="59" baseline="0">
                <a:solidFill>
                  <a:schemeClr val="tx1"/>
                </a:solidFill>
              </a:rPr>
              <a:t>Dynamic</a:t>
            </a:r>
            <a:r>
              <a:rPr sz="1274" spc="-64" baseline="0">
                <a:solidFill>
                  <a:schemeClr val="tx1"/>
                </a:solidFill>
              </a:rPr>
              <a:t> </a:t>
            </a:r>
            <a:r>
              <a:rPr sz="1274" spc="39" baseline="0">
                <a:solidFill>
                  <a:schemeClr val="tx1"/>
                </a:solidFill>
              </a:rPr>
              <a:t>Communities</a:t>
            </a:r>
          </a:p>
        </p:txBody>
      </p:sp>
    </p:spTree>
    <p:extLst>
      <p:ext uri="{BB962C8B-B14F-4D97-AF65-F5344CB8AC3E}">
        <p14:creationId xmlns:p14="http://schemas.microsoft.com/office/powerpoint/2010/main" val="38691421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guide id="2" orient="horz" pos="105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Title - Multiple Speakers">
    <p:spTree>
      <p:nvGrpSpPr>
        <p:cNvPr id="1" name=""/>
        <p:cNvGrpSpPr/>
        <p:nvPr/>
      </p:nvGrpSpPr>
      <p:grpSpPr>
        <a:xfrm>
          <a:off x="0" y="0"/>
          <a:ext cx="0" cy="0"/>
          <a:chOff x="0" y="0"/>
          <a:chExt cx="0" cy="0"/>
        </a:xfrm>
      </p:grpSpPr>
      <p:pic>
        <p:nvPicPr>
          <p:cNvPr id="8" name="Picture 7" descr="Palm trees in the sky&#10;&#10;Description automatically generated">
            <a:extLst>
              <a:ext uri="{FF2B5EF4-FFF2-40B4-BE49-F238E27FC236}">
                <a16:creationId xmlns:a16="http://schemas.microsoft.com/office/drawing/2014/main" id="{DCF3DCF1-D63C-6E92-54DF-6030DE9F00B2}"/>
              </a:ext>
            </a:extLst>
          </p:cNvPr>
          <p:cNvPicPr>
            <a:picLocks noChangeAspect="1"/>
          </p:cNvPicPr>
          <p:nvPr/>
        </p:nvPicPr>
        <p:blipFill rotWithShape="1">
          <a:blip r:embed="rId2">
            <a:alphaModFix amt="50000"/>
          </a:blip>
          <a:srcRect t="5520" b="7562"/>
          <a:stretch/>
        </p:blipFill>
        <p:spPr>
          <a:xfrm>
            <a:off x="0" y="0"/>
            <a:ext cx="12192000" cy="6858000"/>
          </a:xfrm>
          <a:prstGeom prst="rect">
            <a:avLst/>
          </a:prstGeom>
        </p:spPr>
      </p:pic>
      <p:sp>
        <p:nvSpPr>
          <p:cNvPr id="2" name="object 4">
            <a:extLst>
              <a:ext uri="{FF2B5EF4-FFF2-40B4-BE49-F238E27FC236}">
                <a16:creationId xmlns:a16="http://schemas.microsoft.com/office/drawing/2014/main" id="{0B28C195-13A6-C9A0-D65F-4B15E26DBBAE}"/>
              </a:ext>
            </a:extLst>
          </p:cNvPr>
          <p:cNvSpPr/>
          <p:nvPr/>
        </p:nvSpPr>
        <p:spPr>
          <a:xfrm>
            <a:off x="569480" y="730617"/>
            <a:ext cx="94336" cy="485128"/>
          </a:xfrm>
          <a:prstGeom prst="rect">
            <a:avLst/>
          </a:prstGeom>
          <a:solidFill>
            <a:srgbClr val="E88C24"/>
          </a:solidFill>
          <a:ln w="12700" cap="flat">
            <a:noFill/>
            <a:miter lim="400000"/>
          </a:ln>
          <a:effectLst/>
        </p:spPr>
        <p:txBody>
          <a:bodyPr wrap="square" lIns="45712" tIns="45712" rIns="45712" bIns="45712" numCol="1" anchor="t">
            <a:noAutofit/>
          </a:bodyPr>
          <a:lstStyle/>
          <a:p>
            <a:endParaRPr sz="1800"/>
          </a:p>
        </p:txBody>
      </p:sp>
      <p:sp>
        <p:nvSpPr>
          <p:cNvPr id="3" name="TextBox 2">
            <a:extLst>
              <a:ext uri="{FF2B5EF4-FFF2-40B4-BE49-F238E27FC236}">
                <a16:creationId xmlns:a16="http://schemas.microsoft.com/office/drawing/2014/main" id="{1929FF92-AF0F-BD1E-08DB-3F4D3757DA18}"/>
              </a:ext>
            </a:extLst>
          </p:cNvPr>
          <p:cNvSpPr txBox="1"/>
          <p:nvPr/>
        </p:nvSpPr>
        <p:spPr>
          <a:xfrm>
            <a:off x="824948" y="648096"/>
            <a:ext cx="3926401" cy="769439"/>
          </a:xfrm>
          <a:prstGeom prst="rect">
            <a:avLst/>
          </a:prstGeom>
          <a:ln w="12700">
            <a:miter lim="400000"/>
          </a:ln>
        </p:spPr>
        <p:txBody>
          <a:bodyPr lIns="0" tIns="0" rIns="0" bIns="0">
            <a:normAutofit/>
          </a:bodyPr>
          <a:lstStyle>
            <a:lvl1pPr>
              <a:defRPr sz="4400" b="1">
                <a:solidFill>
                  <a:srgbClr val="273472"/>
                </a:solidFill>
                <a:latin typeface="Verdana"/>
                <a:ea typeface="Verdana"/>
                <a:cs typeface="Verdana"/>
                <a:sym typeface="Verdana"/>
              </a:defRPr>
            </a:lvl1pPr>
            <a:lvl2pPr>
              <a:defRPr sz="4400" b="1">
                <a:solidFill>
                  <a:srgbClr val="273472"/>
                </a:solidFill>
                <a:latin typeface="Verdana"/>
                <a:ea typeface="Verdana"/>
                <a:cs typeface="Verdana"/>
                <a:sym typeface="Verdana"/>
              </a:defRPr>
            </a:lvl2pPr>
            <a:lvl3pPr>
              <a:defRPr sz="4400" b="1">
                <a:solidFill>
                  <a:srgbClr val="273472"/>
                </a:solidFill>
                <a:latin typeface="Verdana"/>
                <a:ea typeface="Verdana"/>
                <a:cs typeface="Verdana"/>
                <a:sym typeface="Verdana"/>
              </a:defRPr>
            </a:lvl3pPr>
            <a:lvl4pPr>
              <a:defRPr sz="4400" b="1">
                <a:solidFill>
                  <a:srgbClr val="273472"/>
                </a:solidFill>
                <a:latin typeface="Verdana"/>
                <a:ea typeface="Verdana"/>
                <a:cs typeface="Verdana"/>
                <a:sym typeface="Verdana"/>
              </a:defRPr>
            </a:lvl4pPr>
            <a:lvl5pPr>
              <a:defRPr sz="4400" b="1">
                <a:solidFill>
                  <a:srgbClr val="273472"/>
                </a:solidFill>
                <a:latin typeface="Verdana"/>
                <a:ea typeface="Verdana"/>
                <a:cs typeface="Verdana"/>
                <a:sym typeface="Verdana"/>
              </a:defRPr>
            </a:lvl5pPr>
            <a:lvl6pPr>
              <a:defRPr sz="4400" b="1">
                <a:solidFill>
                  <a:srgbClr val="273472"/>
                </a:solidFill>
                <a:latin typeface="Verdana"/>
                <a:ea typeface="Verdana"/>
                <a:cs typeface="Verdana"/>
                <a:sym typeface="Verdana"/>
              </a:defRPr>
            </a:lvl6pPr>
            <a:lvl7pPr>
              <a:defRPr sz="4400" b="1">
                <a:solidFill>
                  <a:srgbClr val="273472"/>
                </a:solidFill>
                <a:latin typeface="Verdana"/>
                <a:ea typeface="Verdana"/>
                <a:cs typeface="Verdana"/>
                <a:sym typeface="Verdana"/>
              </a:defRPr>
            </a:lvl7pPr>
            <a:lvl8pPr>
              <a:defRPr sz="4400" b="1">
                <a:solidFill>
                  <a:srgbClr val="273472"/>
                </a:solidFill>
                <a:latin typeface="Verdana"/>
                <a:ea typeface="Verdana"/>
                <a:cs typeface="Verdana"/>
                <a:sym typeface="Verdana"/>
              </a:defRPr>
            </a:lvl8pPr>
            <a:lvl9pPr>
              <a:defRPr sz="4400" b="1">
                <a:solidFill>
                  <a:srgbClr val="273472"/>
                </a:solidFill>
                <a:latin typeface="Verdana"/>
                <a:ea typeface="Verdana"/>
                <a:cs typeface="Verdana"/>
                <a:sym typeface="Verdana"/>
              </a:defRPr>
            </a:lvl9pPr>
          </a:lstStyle>
          <a:p>
            <a:pPr lvl="0"/>
            <a:r>
              <a:rPr lang="en-US" sz="4000">
                <a:sym typeface="Calibri"/>
              </a:rPr>
              <a:t>Speakers</a:t>
            </a:r>
          </a:p>
        </p:txBody>
      </p:sp>
      <p:sp>
        <p:nvSpPr>
          <p:cNvPr id="4" name="Picture Placeholder 13">
            <a:extLst>
              <a:ext uri="{FF2B5EF4-FFF2-40B4-BE49-F238E27FC236}">
                <a16:creationId xmlns:a16="http://schemas.microsoft.com/office/drawing/2014/main" id="{A611E3E8-9C82-3A94-5AF8-DE0EEC49219F}"/>
              </a:ext>
            </a:extLst>
          </p:cNvPr>
          <p:cNvSpPr>
            <a:spLocks noGrp="1"/>
          </p:cNvSpPr>
          <p:nvPr>
            <p:ph type="pic" sz="quarter" idx="11" hasCustomPrompt="1"/>
          </p:nvPr>
        </p:nvSpPr>
        <p:spPr>
          <a:xfrm>
            <a:off x="550656" y="1600201"/>
            <a:ext cx="1828800" cy="1828800"/>
          </a:xfrm>
          <a:prstGeom prst="ellipse">
            <a:avLst/>
          </a:prstGeom>
          <a:solidFill>
            <a:srgbClr val="A6ACB7"/>
          </a:solidFill>
          <a:ln w="63500">
            <a:solidFill>
              <a:srgbClr val="FF9300"/>
            </a:solidFill>
          </a:ln>
        </p:spPr>
        <p:txBody>
          <a:bodyPr/>
          <a:lstStyle>
            <a:lvl1pPr marL="0" indent="0" algn="ctr">
              <a:buNone/>
              <a:defRPr sz="1765" baseline="0"/>
            </a:lvl1pPr>
          </a:lstStyle>
          <a:p>
            <a:r>
              <a:rPr lang="en-US"/>
              <a:t>headshot</a:t>
            </a:r>
          </a:p>
        </p:txBody>
      </p:sp>
      <p:sp>
        <p:nvSpPr>
          <p:cNvPr id="5" name="Picture Placeholder 13">
            <a:extLst>
              <a:ext uri="{FF2B5EF4-FFF2-40B4-BE49-F238E27FC236}">
                <a16:creationId xmlns:a16="http://schemas.microsoft.com/office/drawing/2014/main" id="{51F6DAED-041B-09B2-3CC8-48D14D53E1D3}"/>
              </a:ext>
            </a:extLst>
          </p:cNvPr>
          <p:cNvSpPr>
            <a:spLocks noGrp="1"/>
          </p:cNvSpPr>
          <p:nvPr>
            <p:ph type="pic" sz="quarter" idx="12" hasCustomPrompt="1"/>
          </p:nvPr>
        </p:nvSpPr>
        <p:spPr>
          <a:xfrm>
            <a:off x="550656" y="4107849"/>
            <a:ext cx="1828800" cy="1828800"/>
          </a:xfrm>
          <a:prstGeom prst="ellipse">
            <a:avLst/>
          </a:prstGeom>
          <a:solidFill>
            <a:srgbClr val="A6ACB7"/>
          </a:solidFill>
          <a:ln w="63500">
            <a:solidFill>
              <a:srgbClr val="FF9300"/>
            </a:solidFill>
          </a:ln>
        </p:spPr>
        <p:txBody>
          <a:bodyPr/>
          <a:lstStyle>
            <a:lvl1pPr marL="0" indent="0" algn="ctr">
              <a:buNone/>
              <a:defRPr sz="1765" baseline="0"/>
            </a:lvl1pPr>
          </a:lstStyle>
          <a:p>
            <a:r>
              <a:rPr lang="en-US"/>
              <a:t>headshot</a:t>
            </a:r>
          </a:p>
        </p:txBody>
      </p:sp>
      <p:sp>
        <p:nvSpPr>
          <p:cNvPr id="6" name="Picture Placeholder 13">
            <a:extLst>
              <a:ext uri="{FF2B5EF4-FFF2-40B4-BE49-F238E27FC236}">
                <a16:creationId xmlns:a16="http://schemas.microsoft.com/office/drawing/2014/main" id="{D59FEECC-FD0F-27C0-892D-391D635CF27A}"/>
              </a:ext>
            </a:extLst>
          </p:cNvPr>
          <p:cNvSpPr>
            <a:spLocks noGrp="1"/>
          </p:cNvSpPr>
          <p:nvPr>
            <p:ph type="pic" sz="quarter" idx="13" hasCustomPrompt="1"/>
          </p:nvPr>
        </p:nvSpPr>
        <p:spPr>
          <a:xfrm>
            <a:off x="4751350" y="1600201"/>
            <a:ext cx="1828800" cy="1828800"/>
          </a:xfrm>
          <a:prstGeom prst="ellipse">
            <a:avLst/>
          </a:prstGeom>
          <a:solidFill>
            <a:srgbClr val="A6ACB7"/>
          </a:solidFill>
          <a:ln w="63500">
            <a:solidFill>
              <a:srgbClr val="FF9300"/>
            </a:solidFill>
          </a:ln>
        </p:spPr>
        <p:txBody>
          <a:bodyPr/>
          <a:lstStyle>
            <a:lvl1pPr marL="0" indent="0" algn="ctr">
              <a:buNone/>
              <a:defRPr sz="1765" baseline="0"/>
            </a:lvl1pPr>
          </a:lstStyle>
          <a:p>
            <a:r>
              <a:rPr lang="en-US"/>
              <a:t>headshot</a:t>
            </a:r>
          </a:p>
        </p:txBody>
      </p:sp>
      <p:sp>
        <p:nvSpPr>
          <p:cNvPr id="7" name="Picture Placeholder 13">
            <a:extLst>
              <a:ext uri="{FF2B5EF4-FFF2-40B4-BE49-F238E27FC236}">
                <a16:creationId xmlns:a16="http://schemas.microsoft.com/office/drawing/2014/main" id="{D7F9CB0E-D8D7-269D-46FC-3FE3C0775BDB}"/>
              </a:ext>
            </a:extLst>
          </p:cNvPr>
          <p:cNvSpPr>
            <a:spLocks noGrp="1"/>
          </p:cNvSpPr>
          <p:nvPr>
            <p:ph type="pic" sz="quarter" idx="14" hasCustomPrompt="1"/>
          </p:nvPr>
        </p:nvSpPr>
        <p:spPr>
          <a:xfrm>
            <a:off x="4751350" y="4107849"/>
            <a:ext cx="1828800" cy="1828800"/>
          </a:xfrm>
          <a:prstGeom prst="ellipse">
            <a:avLst/>
          </a:prstGeom>
          <a:solidFill>
            <a:srgbClr val="A6ACB7"/>
          </a:solidFill>
          <a:ln w="63500">
            <a:solidFill>
              <a:srgbClr val="FF9300"/>
            </a:solidFill>
          </a:ln>
        </p:spPr>
        <p:txBody>
          <a:bodyPr/>
          <a:lstStyle>
            <a:lvl1pPr marL="0" indent="0" algn="ctr">
              <a:buNone/>
              <a:defRPr sz="1765" baseline="0"/>
            </a:lvl1pPr>
          </a:lstStyle>
          <a:p>
            <a:r>
              <a:rPr lang="en-US"/>
              <a:t>headshot</a:t>
            </a:r>
          </a:p>
        </p:txBody>
      </p:sp>
      <p:sp>
        <p:nvSpPr>
          <p:cNvPr id="10" name="Text Placeholder 9">
            <a:extLst>
              <a:ext uri="{FF2B5EF4-FFF2-40B4-BE49-F238E27FC236}">
                <a16:creationId xmlns:a16="http://schemas.microsoft.com/office/drawing/2014/main" id="{8882C320-4955-A70C-46A3-AC36AD81F0D1}"/>
              </a:ext>
            </a:extLst>
          </p:cNvPr>
          <p:cNvSpPr>
            <a:spLocks noGrp="1"/>
          </p:cNvSpPr>
          <p:nvPr>
            <p:ph type="body" sz="quarter" idx="15" hasCustomPrompt="1"/>
          </p:nvPr>
        </p:nvSpPr>
        <p:spPr>
          <a:xfrm>
            <a:off x="2544764" y="1600201"/>
            <a:ext cx="1941512" cy="1828800"/>
          </a:xfrm>
        </p:spPr>
        <p:txBody>
          <a:bodyPr/>
          <a:lstStyle>
            <a:lvl1pPr>
              <a:defRPr sz="1765"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Name, Title, Company</a:t>
            </a:r>
          </a:p>
        </p:txBody>
      </p:sp>
      <p:sp>
        <p:nvSpPr>
          <p:cNvPr id="11" name="Text Placeholder 9">
            <a:extLst>
              <a:ext uri="{FF2B5EF4-FFF2-40B4-BE49-F238E27FC236}">
                <a16:creationId xmlns:a16="http://schemas.microsoft.com/office/drawing/2014/main" id="{AA81035F-BFB1-2B4A-D37D-07EA122D7D0D}"/>
              </a:ext>
            </a:extLst>
          </p:cNvPr>
          <p:cNvSpPr>
            <a:spLocks noGrp="1"/>
          </p:cNvSpPr>
          <p:nvPr>
            <p:ph type="body" sz="quarter" idx="16" hasCustomPrompt="1"/>
          </p:nvPr>
        </p:nvSpPr>
        <p:spPr>
          <a:xfrm>
            <a:off x="6845223" y="1600201"/>
            <a:ext cx="1941512" cy="1828800"/>
          </a:xfrm>
        </p:spPr>
        <p:txBody>
          <a:bodyPr/>
          <a:lstStyle>
            <a:lvl1pPr>
              <a:defRPr sz="1765"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Name, Title, Company</a:t>
            </a:r>
          </a:p>
        </p:txBody>
      </p:sp>
      <p:sp>
        <p:nvSpPr>
          <p:cNvPr id="12" name="Text Placeholder 9">
            <a:extLst>
              <a:ext uri="{FF2B5EF4-FFF2-40B4-BE49-F238E27FC236}">
                <a16:creationId xmlns:a16="http://schemas.microsoft.com/office/drawing/2014/main" id="{CA8498CA-DC8E-DB42-C9DB-295CBC2AB205}"/>
              </a:ext>
            </a:extLst>
          </p:cNvPr>
          <p:cNvSpPr>
            <a:spLocks noGrp="1"/>
          </p:cNvSpPr>
          <p:nvPr>
            <p:ph type="body" sz="quarter" idx="17" hasCustomPrompt="1"/>
          </p:nvPr>
        </p:nvSpPr>
        <p:spPr>
          <a:xfrm>
            <a:off x="2544764" y="4107849"/>
            <a:ext cx="1941512" cy="1828800"/>
          </a:xfrm>
        </p:spPr>
        <p:txBody>
          <a:bodyPr/>
          <a:lstStyle>
            <a:lvl1pPr>
              <a:defRPr sz="1765"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Name, Title, Company</a:t>
            </a:r>
          </a:p>
        </p:txBody>
      </p:sp>
      <p:sp>
        <p:nvSpPr>
          <p:cNvPr id="13" name="Text Placeholder 9">
            <a:extLst>
              <a:ext uri="{FF2B5EF4-FFF2-40B4-BE49-F238E27FC236}">
                <a16:creationId xmlns:a16="http://schemas.microsoft.com/office/drawing/2014/main" id="{6947CEC6-4DE0-3AD4-99B7-14156074EF56}"/>
              </a:ext>
            </a:extLst>
          </p:cNvPr>
          <p:cNvSpPr>
            <a:spLocks noGrp="1"/>
          </p:cNvSpPr>
          <p:nvPr>
            <p:ph type="body" sz="quarter" idx="18" hasCustomPrompt="1"/>
          </p:nvPr>
        </p:nvSpPr>
        <p:spPr>
          <a:xfrm>
            <a:off x="6845223" y="4107849"/>
            <a:ext cx="1941512" cy="1828800"/>
          </a:xfrm>
        </p:spPr>
        <p:txBody>
          <a:bodyPr/>
          <a:lstStyle>
            <a:lvl1pPr>
              <a:defRPr sz="1765"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Name, Title, Company</a:t>
            </a:r>
          </a:p>
        </p:txBody>
      </p:sp>
      <p:sp>
        <p:nvSpPr>
          <p:cNvPr id="15" name="object 10">
            <a:extLst>
              <a:ext uri="{FF2B5EF4-FFF2-40B4-BE49-F238E27FC236}">
                <a16:creationId xmlns:a16="http://schemas.microsoft.com/office/drawing/2014/main" id="{28136842-CD0A-1D81-A51A-FEBC7142305E}"/>
              </a:ext>
            </a:extLst>
          </p:cNvPr>
          <p:cNvSpPr txBox="1"/>
          <p:nvPr/>
        </p:nvSpPr>
        <p:spPr>
          <a:xfrm>
            <a:off x="267381" y="6500509"/>
            <a:ext cx="2684147" cy="2000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300" baseline="0">
                <a:solidFill>
                  <a:srgbClr val="1B449A"/>
                </a:solidFill>
              </a:rPr>
              <a:t>@</a:t>
            </a:r>
            <a:r>
              <a:rPr sz="1300" spc="-65" baseline="0">
                <a:solidFill>
                  <a:srgbClr val="1B449A"/>
                </a:solidFill>
              </a:rPr>
              <a:t> </a:t>
            </a:r>
            <a:r>
              <a:rPr sz="1300" spc="-50" baseline="0">
                <a:solidFill>
                  <a:srgbClr val="1B449A"/>
                </a:solidFill>
              </a:rPr>
              <a:t>202</a:t>
            </a:r>
            <a:r>
              <a:rPr lang="en-US" sz="1300" spc="-50" baseline="0">
                <a:solidFill>
                  <a:srgbClr val="1B449A"/>
                </a:solidFill>
              </a:rPr>
              <a:t>5</a:t>
            </a:r>
            <a:r>
              <a:rPr sz="1300" spc="-65" baseline="0">
                <a:solidFill>
                  <a:srgbClr val="1B449A"/>
                </a:solidFill>
              </a:rPr>
              <a:t> </a:t>
            </a:r>
            <a:r>
              <a:rPr sz="1300" spc="60" baseline="0">
                <a:solidFill>
                  <a:srgbClr val="1B449A"/>
                </a:solidFill>
              </a:rPr>
              <a:t>Dynamic</a:t>
            </a:r>
            <a:r>
              <a:rPr sz="1300" spc="-65" baseline="0">
                <a:solidFill>
                  <a:srgbClr val="1B449A"/>
                </a:solidFill>
              </a:rPr>
              <a:t> </a:t>
            </a:r>
            <a:r>
              <a:rPr sz="1300" spc="40" baseline="0">
                <a:solidFill>
                  <a:srgbClr val="1B449A"/>
                </a:solidFill>
              </a:rPr>
              <a:t>Communities</a:t>
            </a:r>
          </a:p>
        </p:txBody>
      </p:sp>
      <p:pic>
        <p:nvPicPr>
          <p:cNvPr id="9" name="Picture 8">
            <a:extLst>
              <a:ext uri="{FF2B5EF4-FFF2-40B4-BE49-F238E27FC236}">
                <a16:creationId xmlns:a16="http://schemas.microsoft.com/office/drawing/2014/main" id="{26F06B7A-D76F-8218-DCAA-6EC941C616DE}"/>
              </a:ext>
            </a:extLst>
          </p:cNvPr>
          <p:cNvPicPr>
            <a:picLocks noChangeAspect="1"/>
          </p:cNvPicPr>
          <p:nvPr/>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45985334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Agenda">
    <p:bg>
      <p:bgPr>
        <a:solidFill>
          <a:schemeClr val="bg1"/>
        </a:solidFill>
        <a:effectLst/>
      </p:bgPr>
    </p:bg>
    <p:spTree>
      <p:nvGrpSpPr>
        <p:cNvPr id="1" name=""/>
        <p:cNvGrpSpPr/>
        <p:nvPr/>
      </p:nvGrpSpPr>
      <p:grpSpPr>
        <a:xfrm>
          <a:off x="0" y="0"/>
          <a:ext cx="0" cy="0"/>
          <a:chOff x="0" y="0"/>
          <a:chExt cx="0" cy="0"/>
        </a:xfrm>
      </p:grpSpPr>
      <p:pic>
        <p:nvPicPr>
          <p:cNvPr id="4" name="Picture 3" descr="Palm trees in the sky&#10;&#10;Description automatically generated">
            <a:extLst>
              <a:ext uri="{FF2B5EF4-FFF2-40B4-BE49-F238E27FC236}">
                <a16:creationId xmlns:a16="http://schemas.microsoft.com/office/drawing/2014/main" id="{020CDBFA-F4BF-EFF8-1580-49C52D38D324}"/>
              </a:ext>
            </a:extLst>
          </p:cNvPr>
          <p:cNvPicPr>
            <a:picLocks noChangeAspect="1"/>
          </p:cNvPicPr>
          <p:nvPr/>
        </p:nvPicPr>
        <p:blipFill rotWithShape="1">
          <a:blip r:embed="rId2">
            <a:alphaModFix amt="50000"/>
          </a:blip>
          <a:srcRect t="5520" b="7562"/>
          <a:stretch/>
        </p:blipFill>
        <p:spPr>
          <a:xfrm>
            <a:off x="0" y="0"/>
            <a:ext cx="12192000" cy="6858000"/>
          </a:xfrm>
          <a:prstGeom prst="rect">
            <a:avLst/>
          </a:prstGeom>
        </p:spPr>
      </p:pic>
      <p:sp>
        <p:nvSpPr>
          <p:cNvPr id="10" name="object 10">
            <a:extLst>
              <a:ext uri="{FF2B5EF4-FFF2-40B4-BE49-F238E27FC236}">
                <a16:creationId xmlns:a16="http://schemas.microsoft.com/office/drawing/2014/main" id="{AA4E1C05-C18C-5999-ACBA-01155639006B}"/>
              </a:ext>
            </a:extLst>
          </p:cNvPr>
          <p:cNvSpPr txBox="1"/>
          <p:nvPr/>
        </p:nvSpPr>
        <p:spPr>
          <a:xfrm>
            <a:off x="9494944" y="6507821"/>
            <a:ext cx="2684147" cy="2000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300" baseline="0">
                <a:solidFill>
                  <a:srgbClr val="1B449A"/>
                </a:solidFill>
              </a:rPr>
              <a:t>@</a:t>
            </a:r>
            <a:r>
              <a:rPr sz="1300" spc="-65" baseline="0">
                <a:solidFill>
                  <a:srgbClr val="1B449A"/>
                </a:solidFill>
              </a:rPr>
              <a:t> </a:t>
            </a:r>
            <a:r>
              <a:rPr sz="1300" spc="-50" baseline="0">
                <a:solidFill>
                  <a:srgbClr val="1B449A"/>
                </a:solidFill>
              </a:rPr>
              <a:t>202</a:t>
            </a:r>
            <a:r>
              <a:rPr lang="en-US" sz="1300" spc="-50" baseline="0">
                <a:solidFill>
                  <a:srgbClr val="1B449A"/>
                </a:solidFill>
              </a:rPr>
              <a:t>5</a:t>
            </a:r>
            <a:r>
              <a:rPr sz="1300" spc="-65" baseline="0">
                <a:solidFill>
                  <a:srgbClr val="1B449A"/>
                </a:solidFill>
              </a:rPr>
              <a:t> </a:t>
            </a:r>
            <a:r>
              <a:rPr sz="1300" spc="60" baseline="0">
                <a:solidFill>
                  <a:srgbClr val="1B449A"/>
                </a:solidFill>
              </a:rPr>
              <a:t>Dynamic</a:t>
            </a:r>
            <a:r>
              <a:rPr sz="1300" spc="-65" baseline="0">
                <a:solidFill>
                  <a:srgbClr val="1B449A"/>
                </a:solidFill>
              </a:rPr>
              <a:t> </a:t>
            </a:r>
            <a:r>
              <a:rPr sz="1300" spc="40" baseline="0">
                <a:solidFill>
                  <a:srgbClr val="1B449A"/>
                </a:solidFill>
              </a:rPr>
              <a:t>Communities</a:t>
            </a:r>
          </a:p>
        </p:txBody>
      </p:sp>
      <p:sp>
        <p:nvSpPr>
          <p:cNvPr id="3" name="Slide Number Placeholder 2">
            <a:extLst>
              <a:ext uri="{FF2B5EF4-FFF2-40B4-BE49-F238E27FC236}">
                <a16:creationId xmlns:a16="http://schemas.microsoft.com/office/drawing/2014/main" id="{D18FB400-37E7-74B2-ACB9-7ED56CD5FDD0}"/>
              </a:ext>
            </a:extLst>
          </p:cNvPr>
          <p:cNvSpPr>
            <a:spLocks noGrp="1"/>
          </p:cNvSpPr>
          <p:nvPr>
            <p:ph type="sldNum" sz="quarter" idx="10"/>
          </p:nvPr>
        </p:nvSpPr>
        <p:spPr/>
        <p:txBody>
          <a:bodyPr/>
          <a:lstStyle/>
          <a:p>
            <a:fld id="{EDD8AA68-7E07-4D22-B165-73045A367D39}" type="slidenum">
              <a:rPr lang="en-US" smtClean="0"/>
              <a:t>‹#›</a:t>
            </a:fld>
            <a:endParaRPr lang="en-US"/>
          </a:p>
        </p:txBody>
      </p:sp>
      <p:sp>
        <p:nvSpPr>
          <p:cNvPr id="9" name="object 10">
            <a:extLst>
              <a:ext uri="{FF2B5EF4-FFF2-40B4-BE49-F238E27FC236}">
                <a16:creationId xmlns:a16="http://schemas.microsoft.com/office/drawing/2014/main" id="{1ABBA802-E452-2AFC-E7D9-86DF60B7192F}"/>
              </a:ext>
            </a:extLst>
          </p:cNvPr>
          <p:cNvSpPr/>
          <p:nvPr/>
        </p:nvSpPr>
        <p:spPr>
          <a:xfrm>
            <a:off x="569480" y="730618"/>
            <a:ext cx="94336" cy="485128"/>
          </a:xfrm>
          <a:prstGeom prst="rect">
            <a:avLst/>
          </a:prstGeom>
          <a:solidFill>
            <a:srgbClr val="E88C24"/>
          </a:solidFill>
          <a:ln w="12700">
            <a:miter lim="400000"/>
          </a:ln>
        </p:spPr>
        <p:txBody>
          <a:bodyPr lIns="45712" rIns="45712"/>
          <a:lstStyle/>
          <a:p>
            <a:endParaRPr sz="1800"/>
          </a:p>
        </p:txBody>
      </p:sp>
      <p:sp>
        <p:nvSpPr>
          <p:cNvPr id="11" name="Text Placeholder 10">
            <a:extLst>
              <a:ext uri="{FF2B5EF4-FFF2-40B4-BE49-F238E27FC236}">
                <a16:creationId xmlns:a16="http://schemas.microsoft.com/office/drawing/2014/main" id="{C1A45573-240E-43E8-215E-27DACC27BEDA}"/>
              </a:ext>
            </a:extLst>
          </p:cNvPr>
          <p:cNvSpPr>
            <a:spLocks noGrp="1"/>
          </p:cNvSpPr>
          <p:nvPr>
            <p:ph type="body" sz="quarter" idx="11" hasCustomPrompt="1"/>
          </p:nvPr>
        </p:nvSpPr>
        <p:spPr>
          <a:xfrm>
            <a:off x="758825" y="1639889"/>
            <a:ext cx="4757392" cy="4541837"/>
          </a:xfrm>
        </p:spPr>
        <p:txBody>
          <a:bodyPr/>
          <a:lstStyle>
            <a:lvl1pPr marL="285695" indent="-285695">
              <a:buClr>
                <a:srgbClr val="E88C23"/>
              </a:buClr>
              <a:buSzPct val="110000"/>
              <a:buFont typeface="Arial" panose="020B0604020202020204" pitchFamily="34" charset="0"/>
              <a:buChar char="•"/>
              <a:defRPr sz="1765" baseline="0">
                <a:latin typeface="Verdana" panose="020B0604030504040204" pitchFamily="34" charset="0"/>
                <a:ea typeface="Verdana" panose="020B0604030504040204" pitchFamily="34" charset="0"/>
                <a:cs typeface="Verdana" panose="020B0604030504040204" pitchFamily="34" charset="0"/>
              </a:defRPr>
            </a:lvl1pPr>
            <a:lvl2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2pPr>
            <a:lvl3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3pPr>
            <a:lvl4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4pPr>
            <a:lvl5pPr marL="285695" indent="-285695">
              <a:buFont typeface="Arial" panose="020B0604020202020204" pitchFamily="34" charset="0"/>
              <a:buChar cha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Agenda items</a:t>
            </a:r>
          </a:p>
        </p:txBody>
      </p:sp>
      <p:sp>
        <p:nvSpPr>
          <p:cNvPr id="13" name="TextBox 12">
            <a:extLst>
              <a:ext uri="{FF2B5EF4-FFF2-40B4-BE49-F238E27FC236}">
                <a16:creationId xmlns:a16="http://schemas.microsoft.com/office/drawing/2014/main" id="{80358E50-23C2-0424-524F-699C343C65C3}"/>
              </a:ext>
            </a:extLst>
          </p:cNvPr>
          <p:cNvSpPr txBox="1"/>
          <p:nvPr/>
        </p:nvSpPr>
        <p:spPr>
          <a:xfrm>
            <a:off x="758826" y="616226"/>
            <a:ext cx="2878897" cy="7201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2" tIns="45712" rIns="45712" bIns="45712" numCol="1" spcCol="38100" rtlCol="0" anchor="t">
            <a:spAutoFit/>
          </a:bodyPr>
          <a:lstStyle/>
          <a:p>
            <a:pPr marL="0" marR="0" indent="0" algn="l" defTabSz="914225" rtl="0" fontAlgn="auto" latinLnBrk="0" hangingPunct="0">
              <a:lnSpc>
                <a:spcPct val="100000"/>
              </a:lnSpc>
              <a:spcBef>
                <a:spcPts val="0"/>
              </a:spcBef>
              <a:spcAft>
                <a:spcPts val="0"/>
              </a:spcAft>
              <a:buClrTx/>
              <a:buSzTx/>
              <a:buFontTx/>
              <a:buNone/>
              <a:tabLst/>
            </a:pPr>
            <a:r>
              <a:rPr kumimoji="0" lang="en-US" sz="4000" b="1" i="0" u="none" strike="noStrike" cap="none" spc="0" normalizeH="0" baseline="0">
                <a:ln>
                  <a:noFill/>
                </a:ln>
                <a:solidFill>
                  <a:srgbClr val="273472"/>
                </a:solidFill>
                <a:effectLst/>
                <a:uFillTx/>
                <a:latin typeface="Verdana" panose="020B0604030504040204" pitchFamily="34" charset="0"/>
                <a:ea typeface="Verdana" panose="020B0604030504040204" pitchFamily="34" charset="0"/>
                <a:cs typeface="Verdana" panose="020B0604030504040204" pitchFamily="34" charset="0"/>
                <a:sym typeface="Calibri"/>
              </a:rPr>
              <a:t>Agenda</a:t>
            </a:r>
          </a:p>
        </p:txBody>
      </p:sp>
      <p:pic>
        <p:nvPicPr>
          <p:cNvPr id="2" name="Picture 1">
            <a:extLst>
              <a:ext uri="{FF2B5EF4-FFF2-40B4-BE49-F238E27FC236}">
                <a16:creationId xmlns:a16="http://schemas.microsoft.com/office/drawing/2014/main" id="{CDF96BD7-A0D0-5697-E23A-C8FAF10B28E9}"/>
              </a:ext>
            </a:extLst>
          </p:cNvPr>
          <p:cNvPicPr>
            <a:picLocks noChangeAspect="1"/>
          </p:cNvPicPr>
          <p:nvPr/>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233167379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_Agenda">
    <p:bg>
      <p:bgPr>
        <a:solidFill>
          <a:schemeClr val="bg1"/>
        </a:solidFill>
        <a:effectLst/>
      </p:bgPr>
    </p:bg>
    <p:spTree>
      <p:nvGrpSpPr>
        <p:cNvPr id="1" name=""/>
        <p:cNvGrpSpPr/>
        <p:nvPr/>
      </p:nvGrpSpPr>
      <p:grpSpPr>
        <a:xfrm>
          <a:off x="0" y="0"/>
          <a:ext cx="0" cy="0"/>
          <a:chOff x="0" y="0"/>
          <a:chExt cx="0" cy="0"/>
        </a:xfrm>
      </p:grpSpPr>
      <p:pic>
        <p:nvPicPr>
          <p:cNvPr id="4" name="Picture 3" descr="Palm trees in the sky&#10;&#10;Description automatically generated">
            <a:extLst>
              <a:ext uri="{FF2B5EF4-FFF2-40B4-BE49-F238E27FC236}">
                <a16:creationId xmlns:a16="http://schemas.microsoft.com/office/drawing/2014/main" id="{10B88D82-2B62-3BFB-D841-B76287AC052E}"/>
              </a:ext>
            </a:extLst>
          </p:cNvPr>
          <p:cNvPicPr>
            <a:picLocks noChangeAspect="1"/>
          </p:cNvPicPr>
          <p:nvPr/>
        </p:nvPicPr>
        <p:blipFill rotWithShape="1">
          <a:blip r:embed="rId2">
            <a:alphaModFix amt="50000"/>
          </a:blip>
          <a:srcRect t="5520" b="7562"/>
          <a:stretch/>
        </p:blipFill>
        <p:spPr>
          <a:xfrm>
            <a:off x="0" y="0"/>
            <a:ext cx="12192000" cy="6858000"/>
          </a:xfrm>
          <a:prstGeom prst="rect">
            <a:avLst/>
          </a:prstGeom>
        </p:spPr>
      </p:pic>
      <p:sp>
        <p:nvSpPr>
          <p:cNvPr id="10" name="object 10">
            <a:extLst>
              <a:ext uri="{FF2B5EF4-FFF2-40B4-BE49-F238E27FC236}">
                <a16:creationId xmlns:a16="http://schemas.microsoft.com/office/drawing/2014/main" id="{AA4E1C05-C18C-5999-ACBA-01155639006B}"/>
              </a:ext>
            </a:extLst>
          </p:cNvPr>
          <p:cNvSpPr txBox="1"/>
          <p:nvPr/>
        </p:nvSpPr>
        <p:spPr>
          <a:xfrm>
            <a:off x="9494944" y="6507821"/>
            <a:ext cx="2684147" cy="200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300" baseline="0">
                <a:solidFill>
                  <a:srgbClr val="1B449A"/>
                </a:solidFill>
              </a:rPr>
              <a:t>@</a:t>
            </a:r>
            <a:r>
              <a:rPr sz="1300" spc="-65" baseline="0">
                <a:solidFill>
                  <a:srgbClr val="1B449A"/>
                </a:solidFill>
              </a:rPr>
              <a:t> </a:t>
            </a:r>
            <a:r>
              <a:rPr sz="1300" spc="-50" baseline="0">
                <a:solidFill>
                  <a:srgbClr val="1B449A"/>
                </a:solidFill>
              </a:rPr>
              <a:t>202</a:t>
            </a:r>
            <a:r>
              <a:rPr lang="en-US" sz="1300" spc="-50" baseline="0">
                <a:solidFill>
                  <a:srgbClr val="1B449A"/>
                </a:solidFill>
              </a:rPr>
              <a:t>5</a:t>
            </a:r>
            <a:r>
              <a:rPr sz="1300" spc="-65" baseline="0">
                <a:solidFill>
                  <a:srgbClr val="1B449A"/>
                </a:solidFill>
              </a:rPr>
              <a:t> </a:t>
            </a:r>
            <a:r>
              <a:rPr sz="1300" spc="60" baseline="0">
                <a:solidFill>
                  <a:srgbClr val="1B449A"/>
                </a:solidFill>
              </a:rPr>
              <a:t>Dynamic</a:t>
            </a:r>
            <a:r>
              <a:rPr sz="1300" spc="-65" baseline="0">
                <a:solidFill>
                  <a:srgbClr val="1B449A"/>
                </a:solidFill>
              </a:rPr>
              <a:t> </a:t>
            </a:r>
            <a:r>
              <a:rPr sz="1300" spc="40" baseline="0">
                <a:solidFill>
                  <a:srgbClr val="1B449A"/>
                </a:solidFill>
              </a:rPr>
              <a:t>Communities</a:t>
            </a:r>
          </a:p>
        </p:txBody>
      </p:sp>
      <p:sp>
        <p:nvSpPr>
          <p:cNvPr id="3" name="Slide Number Placeholder 2">
            <a:extLst>
              <a:ext uri="{FF2B5EF4-FFF2-40B4-BE49-F238E27FC236}">
                <a16:creationId xmlns:a16="http://schemas.microsoft.com/office/drawing/2014/main" id="{D18FB400-37E7-74B2-ACB9-7ED56CD5FDD0}"/>
              </a:ext>
            </a:extLst>
          </p:cNvPr>
          <p:cNvSpPr>
            <a:spLocks noGrp="1"/>
          </p:cNvSpPr>
          <p:nvPr>
            <p:ph type="sldNum" sz="quarter" idx="10"/>
          </p:nvPr>
        </p:nvSpPr>
        <p:spPr/>
        <p:txBody>
          <a:bodyPr/>
          <a:lstStyle/>
          <a:p>
            <a:fld id="{EDD8AA68-7E07-4D22-B165-73045A367D39}" type="slidenum">
              <a:rPr lang="en-US" smtClean="0"/>
              <a:t>‹#›</a:t>
            </a:fld>
            <a:endParaRPr lang="en-US"/>
          </a:p>
        </p:txBody>
      </p:sp>
      <p:pic>
        <p:nvPicPr>
          <p:cNvPr id="2" name="Picture 1">
            <a:extLst>
              <a:ext uri="{FF2B5EF4-FFF2-40B4-BE49-F238E27FC236}">
                <a16:creationId xmlns:a16="http://schemas.microsoft.com/office/drawing/2014/main" id="{CDF96BD7-A0D0-5697-E23A-C8FAF10B28E9}"/>
              </a:ext>
            </a:extLst>
          </p:cNvPr>
          <p:cNvPicPr>
            <a:picLocks noChangeAspect="1"/>
          </p:cNvPicPr>
          <p:nvPr/>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5078200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Closing">
    <p:spTree>
      <p:nvGrpSpPr>
        <p:cNvPr id="1" name=""/>
        <p:cNvGrpSpPr/>
        <p:nvPr/>
      </p:nvGrpSpPr>
      <p:grpSpPr>
        <a:xfrm>
          <a:off x="0" y="0"/>
          <a:ext cx="0" cy="0"/>
          <a:chOff x="0" y="0"/>
          <a:chExt cx="0" cy="0"/>
        </a:xfrm>
      </p:grpSpPr>
      <p:pic>
        <p:nvPicPr>
          <p:cNvPr id="6" name="Picture 5" descr="Palm trees in the sky&#10;&#10;Description automatically generated">
            <a:extLst>
              <a:ext uri="{FF2B5EF4-FFF2-40B4-BE49-F238E27FC236}">
                <a16:creationId xmlns:a16="http://schemas.microsoft.com/office/drawing/2014/main" id="{148695D2-A994-111B-CD2D-283C560C91AD}"/>
              </a:ext>
            </a:extLst>
          </p:cNvPr>
          <p:cNvPicPr>
            <a:picLocks noChangeAspect="1"/>
          </p:cNvPicPr>
          <p:nvPr/>
        </p:nvPicPr>
        <p:blipFill rotWithShape="1">
          <a:blip r:embed="rId2">
            <a:alphaModFix amt="50000"/>
          </a:blip>
          <a:srcRect t="5520" b="7562"/>
          <a:stretch/>
        </p:blipFill>
        <p:spPr>
          <a:xfrm>
            <a:off x="0" y="0"/>
            <a:ext cx="12192000" cy="6858000"/>
          </a:xfrm>
          <a:prstGeom prst="rect">
            <a:avLst/>
          </a:prstGeom>
        </p:spPr>
      </p:pic>
      <p:sp>
        <p:nvSpPr>
          <p:cNvPr id="9" name="object 10">
            <a:extLst>
              <a:ext uri="{FF2B5EF4-FFF2-40B4-BE49-F238E27FC236}">
                <a16:creationId xmlns:a16="http://schemas.microsoft.com/office/drawing/2014/main" id="{D53E30DB-3424-A7B3-DD4B-ECDCD1F473EA}"/>
              </a:ext>
            </a:extLst>
          </p:cNvPr>
          <p:cNvSpPr txBox="1"/>
          <p:nvPr/>
        </p:nvSpPr>
        <p:spPr>
          <a:xfrm>
            <a:off x="9507853" y="6545898"/>
            <a:ext cx="2684147" cy="2000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300" baseline="0">
                <a:solidFill>
                  <a:srgbClr val="1B449A"/>
                </a:solidFill>
              </a:rPr>
              <a:t>@</a:t>
            </a:r>
            <a:r>
              <a:rPr sz="1300" spc="-65" baseline="0">
                <a:solidFill>
                  <a:srgbClr val="1B449A"/>
                </a:solidFill>
              </a:rPr>
              <a:t> </a:t>
            </a:r>
            <a:r>
              <a:rPr sz="1300" spc="-50" baseline="0">
                <a:solidFill>
                  <a:srgbClr val="1B449A"/>
                </a:solidFill>
              </a:rPr>
              <a:t>202</a:t>
            </a:r>
            <a:r>
              <a:rPr lang="en-US" sz="1300" spc="-50" baseline="0">
                <a:solidFill>
                  <a:srgbClr val="1B449A"/>
                </a:solidFill>
              </a:rPr>
              <a:t>5</a:t>
            </a:r>
            <a:r>
              <a:rPr sz="1300" spc="-65" baseline="0">
                <a:solidFill>
                  <a:srgbClr val="1B449A"/>
                </a:solidFill>
              </a:rPr>
              <a:t> </a:t>
            </a:r>
            <a:r>
              <a:rPr sz="1300" spc="60" baseline="0">
                <a:solidFill>
                  <a:srgbClr val="1B449A"/>
                </a:solidFill>
              </a:rPr>
              <a:t>Dynamic</a:t>
            </a:r>
            <a:r>
              <a:rPr sz="1300" spc="-65" baseline="0">
                <a:solidFill>
                  <a:srgbClr val="1B449A"/>
                </a:solidFill>
              </a:rPr>
              <a:t> </a:t>
            </a:r>
            <a:r>
              <a:rPr sz="1300" spc="40" baseline="0">
                <a:solidFill>
                  <a:srgbClr val="1B449A"/>
                </a:solidFill>
              </a:rPr>
              <a:t>Communities</a:t>
            </a:r>
          </a:p>
        </p:txBody>
      </p:sp>
      <p:sp>
        <p:nvSpPr>
          <p:cNvPr id="10" name="object 8">
            <a:extLst>
              <a:ext uri="{FF2B5EF4-FFF2-40B4-BE49-F238E27FC236}">
                <a16:creationId xmlns:a16="http://schemas.microsoft.com/office/drawing/2014/main" id="{28E884E9-8151-D4F3-956D-80BE3F8721D9}"/>
              </a:ext>
            </a:extLst>
          </p:cNvPr>
          <p:cNvSpPr/>
          <p:nvPr/>
        </p:nvSpPr>
        <p:spPr>
          <a:xfrm>
            <a:off x="569480" y="2003601"/>
            <a:ext cx="94336" cy="1221729"/>
          </a:xfrm>
          <a:prstGeom prst="rect">
            <a:avLst/>
          </a:prstGeom>
          <a:solidFill>
            <a:srgbClr val="E88C24"/>
          </a:solidFill>
          <a:ln w="12700">
            <a:miter lim="400000"/>
          </a:ln>
        </p:spPr>
        <p:txBody>
          <a:bodyPr lIns="45712" rIns="45712"/>
          <a:lstStyle/>
          <a:p>
            <a:endParaRPr sz="1800"/>
          </a:p>
        </p:txBody>
      </p:sp>
      <p:sp>
        <p:nvSpPr>
          <p:cNvPr id="13" name="TextBox 12">
            <a:extLst>
              <a:ext uri="{FF2B5EF4-FFF2-40B4-BE49-F238E27FC236}">
                <a16:creationId xmlns:a16="http://schemas.microsoft.com/office/drawing/2014/main" id="{D0A10028-72AC-53E2-41A9-93F66C4F0D92}"/>
              </a:ext>
            </a:extLst>
          </p:cNvPr>
          <p:cNvSpPr txBox="1"/>
          <p:nvPr/>
        </p:nvSpPr>
        <p:spPr>
          <a:xfrm>
            <a:off x="854193" y="1884779"/>
            <a:ext cx="4564983" cy="1459372"/>
          </a:xfrm>
          <a:prstGeom prst="rect">
            <a:avLst/>
          </a:prstGeom>
          <a:ln w="12700">
            <a:miter lim="400000"/>
          </a:ln>
        </p:spPr>
        <p:txBody>
          <a:bodyPr lIns="0" tIns="0" rIns="0" bIns="0"/>
          <a:lstStyle>
            <a:lvl1pPr lvl="0" indent="12700" eaLnBrk="1" hangingPunct="1">
              <a:spcBef>
                <a:spcPts val="100"/>
              </a:spcBef>
              <a:defRPr sz="4400" b="1" spc="-200">
                <a:solidFill>
                  <a:srgbClr val="273472"/>
                </a:solidFill>
                <a:latin typeface="Verdana"/>
                <a:ea typeface="Verdana"/>
                <a:cs typeface="Verdana"/>
                <a:sym typeface="Verdana"/>
              </a:defRPr>
            </a:lvl1pPr>
            <a:lvl2pPr>
              <a:defRPr sz="4400" b="1">
                <a:solidFill>
                  <a:srgbClr val="273472"/>
                </a:solidFill>
                <a:latin typeface="Verdana"/>
                <a:ea typeface="Verdana"/>
                <a:cs typeface="Verdana"/>
                <a:sym typeface="Verdana"/>
              </a:defRPr>
            </a:lvl2pPr>
            <a:lvl3pPr>
              <a:defRPr sz="4400" b="1">
                <a:solidFill>
                  <a:srgbClr val="273472"/>
                </a:solidFill>
                <a:latin typeface="Verdana"/>
                <a:ea typeface="Verdana"/>
                <a:cs typeface="Verdana"/>
                <a:sym typeface="Verdana"/>
              </a:defRPr>
            </a:lvl3pPr>
            <a:lvl4pPr>
              <a:defRPr sz="4400" b="1">
                <a:solidFill>
                  <a:srgbClr val="273472"/>
                </a:solidFill>
                <a:latin typeface="Verdana"/>
                <a:ea typeface="Verdana"/>
                <a:cs typeface="Verdana"/>
                <a:sym typeface="Verdana"/>
              </a:defRPr>
            </a:lvl4pPr>
            <a:lvl5pPr>
              <a:defRPr sz="4400" b="1">
                <a:solidFill>
                  <a:srgbClr val="273472"/>
                </a:solidFill>
                <a:latin typeface="Verdana"/>
                <a:ea typeface="Verdana"/>
                <a:cs typeface="Verdana"/>
                <a:sym typeface="Verdana"/>
              </a:defRPr>
            </a:lvl5pPr>
            <a:lvl6pPr>
              <a:defRPr sz="4400" b="1">
                <a:solidFill>
                  <a:srgbClr val="273472"/>
                </a:solidFill>
                <a:latin typeface="Verdana"/>
                <a:ea typeface="Verdana"/>
                <a:cs typeface="Verdana"/>
                <a:sym typeface="Verdana"/>
              </a:defRPr>
            </a:lvl6pPr>
            <a:lvl7pPr>
              <a:defRPr sz="4400" b="1">
                <a:solidFill>
                  <a:srgbClr val="273472"/>
                </a:solidFill>
                <a:latin typeface="Verdana"/>
                <a:ea typeface="Verdana"/>
                <a:cs typeface="Verdana"/>
                <a:sym typeface="Verdana"/>
              </a:defRPr>
            </a:lvl7pPr>
            <a:lvl8pPr>
              <a:defRPr sz="4400" b="1">
                <a:solidFill>
                  <a:srgbClr val="273472"/>
                </a:solidFill>
                <a:latin typeface="Verdana"/>
                <a:ea typeface="Verdana"/>
                <a:cs typeface="Verdana"/>
                <a:sym typeface="Verdana"/>
              </a:defRPr>
            </a:lvl8pPr>
            <a:lvl9pPr>
              <a:defRPr sz="4400" b="1">
                <a:solidFill>
                  <a:srgbClr val="273472"/>
                </a:solidFill>
                <a:latin typeface="Verdana"/>
                <a:ea typeface="Verdana"/>
                <a:cs typeface="Verdana"/>
                <a:sym typeface="Verdana"/>
              </a:defRPr>
            </a:lvl9pPr>
          </a:lstStyle>
          <a:p>
            <a:pPr lvl="0"/>
            <a:r>
              <a:rPr lang="en-US" sz="4400">
                <a:sym typeface="Calibri"/>
              </a:rPr>
              <a:t>Thank you for Attending!</a:t>
            </a:r>
          </a:p>
        </p:txBody>
      </p:sp>
      <p:sp>
        <p:nvSpPr>
          <p:cNvPr id="4" name="object 9">
            <a:extLst>
              <a:ext uri="{FF2B5EF4-FFF2-40B4-BE49-F238E27FC236}">
                <a16:creationId xmlns:a16="http://schemas.microsoft.com/office/drawing/2014/main" id="{E205A04B-C58C-BC42-5E28-9F389C949012}"/>
              </a:ext>
            </a:extLst>
          </p:cNvPr>
          <p:cNvSpPr txBox="1"/>
          <p:nvPr/>
        </p:nvSpPr>
        <p:spPr>
          <a:xfrm>
            <a:off x="457200" y="640081"/>
            <a:ext cx="6127254" cy="60353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r>
              <a:rPr lang="en-US" sz="1961">
                <a:latin typeface="Poppins" panose="00000500000000000000" pitchFamily="2" charset="0"/>
                <a:cs typeface="Poppins" panose="00000500000000000000" pitchFamily="2" charset="0"/>
              </a:rPr>
              <a:t>The largest Microsoft Business Applications </a:t>
            </a:r>
            <a:br>
              <a:rPr lang="en-US" sz="1961">
                <a:latin typeface="Poppins" panose="00000500000000000000" pitchFamily="2" charset="0"/>
                <a:cs typeface="Poppins" panose="00000500000000000000" pitchFamily="2" charset="0"/>
              </a:rPr>
            </a:br>
            <a:r>
              <a:rPr lang="en-US" sz="1961">
                <a:latin typeface="Poppins" panose="00000500000000000000" pitchFamily="2" charset="0"/>
                <a:cs typeface="Poppins" panose="00000500000000000000" pitchFamily="2" charset="0"/>
              </a:rPr>
              <a:t>user conference on the planet.</a:t>
            </a:r>
          </a:p>
        </p:txBody>
      </p:sp>
      <p:sp>
        <p:nvSpPr>
          <p:cNvPr id="5" name="object 2">
            <a:extLst>
              <a:ext uri="{FF2B5EF4-FFF2-40B4-BE49-F238E27FC236}">
                <a16:creationId xmlns:a16="http://schemas.microsoft.com/office/drawing/2014/main" id="{0852A0F6-69FE-7925-F6B0-18B7342A4A83}"/>
              </a:ext>
            </a:extLst>
          </p:cNvPr>
          <p:cNvSpPr txBox="1"/>
          <p:nvPr/>
        </p:nvSpPr>
        <p:spPr>
          <a:xfrm>
            <a:off x="-74134" y="6478336"/>
            <a:ext cx="5493311" cy="27159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marL="0" marR="5079" lvl="0" indent="12698" algn="r" defTabSz="914367" rtl="0" eaLnBrk="1" fontAlgn="auto" latinLnBrk="0" hangingPunct="1">
              <a:lnSpc>
                <a:spcPct val="100000"/>
              </a:lnSpc>
              <a:spcBef>
                <a:spcPts val="300"/>
              </a:spcBef>
              <a:spcAft>
                <a:spcPts val="0"/>
              </a:spcAft>
              <a:buClrTx/>
              <a:buSzTx/>
              <a:buFontTx/>
              <a:buNone/>
              <a:tabLst/>
              <a:defRPr sz="2100" spc="85">
                <a:solidFill>
                  <a:srgbClr val="252F35"/>
                </a:solidFill>
                <a:latin typeface="Lucida Sans Unicode"/>
                <a:ea typeface="Lucida Sans Unicode"/>
                <a:cs typeface="Lucida Sans Unicode"/>
                <a:sym typeface="Lucida Sans Unicode"/>
              </a:defRPr>
            </a:pPr>
            <a:r>
              <a:rPr lang="en-US" sz="1765">
                <a:solidFill>
                  <a:srgbClr val="1B449A"/>
                </a:solidFill>
              </a:rPr>
              <a:t>A Dynamics-First, ‘For User, By User’ Event</a:t>
            </a:r>
            <a:r>
              <a:rPr sz="1765" spc="-25" baseline="0">
                <a:solidFill>
                  <a:srgbClr val="1B449A"/>
                </a:solidFill>
              </a:rPr>
              <a:t>.</a:t>
            </a:r>
          </a:p>
        </p:txBody>
      </p:sp>
      <p:pic>
        <p:nvPicPr>
          <p:cNvPr id="2" name="Picture 1">
            <a:extLst>
              <a:ext uri="{FF2B5EF4-FFF2-40B4-BE49-F238E27FC236}">
                <a16:creationId xmlns:a16="http://schemas.microsoft.com/office/drawing/2014/main" id="{42E8EE19-D4A5-89BF-DC08-BC3CB7FE8944}"/>
              </a:ext>
            </a:extLst>
          </p:cNvPr>
          <p:cNvPicPr>
            <a:picLocks noChangeAspect="1"/>
          </p:cNvPicPr>
          <p:nvPr/>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411401586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F9579-59A7-3FE4-6965-3AA10B718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37C9D4-974D-BEEB-EABA-B0BFEDD599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C2FB-7DEE-9E43-B13D-5226C31FD80E}"/>
              </a:ext>
            </a:extLst>
          </p:cNvPr>
          <p:cNvSpPr>
            <a:spLocks noGrp="1"/>
          </p:cNvSpPr>
          <p:nvPr>
            <p:ph type="dt" sz="half" idx="10"/>
          </p:nvPr>
        </p:nvSpPr>
        <p:spPr/>
        <p:txBody>
          <a:bodyPr/>
          <a:lstStyle/>
          <a:p>
            <a:fld id="{B9803F4F-07E1-4BCF-8A3D-6771FA1D10F4}" type="datetimeFigureOut">
              <a:rPr lang="en-US" smtClean="0"/>
              <a:t>10/21/2025</a:t>
            </a:fld>
            <a:endParaRPr lang="en-US"/>
          </a:p>
        </p:txBody>
      </p:sp>
      <p:sp>
        <p:nvSpPr>
          <p:cNvPr id="5" name="Footer Placeholder 4">
            <a:extLst>
              <a:ext uri="{FF2B5EF4-FFF2-40B4-BE49-F238E27FC236}">
                <a16:creationId xmlns:a16="http://schemas.microsoft.com/office/drawing/2014/main" id="{132F20BA-F41A-E466-86A5-4EF3082ED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9FFC93-9062-538E-0CDE-E42D77E0947E}"/>
              </a:ext>
            </a:extLst>
          </p:cNvPr>
          <p:cNvSpPr>
            <a:spLocks noGrp="1"/>
          </p:cNvSpPr>
          <p:nvPr>
            <p:ph type="sldNum" sz="quarter" idx="12"/>
          </p:nvPr>
        </p:nvSpPr>
        <p:spPr/>
        <p:txBody>
          <a:bodyPr/>
          <a:lstStyle/>
          <a:p>
            <a:fld id="{EDD8AA68-7E07-4D22-B165-73045A367D39}" type="slidenum">
              <a:rPr lang="en-US" smtClean="0"/>
              <a:t>‹#›</a:t>
            </a:fld>
            <a:endParaRPr lang="en-US"/>
          </a:p>
        </p:txBody>
      </p:sp>
    </p:spTree>
    <p:extLst>
      <p:ext uri="{BB962C8B-B14F-4D97-AF65-F5344CB8AC3E}">
        <p14:creationId xmlns:p14="http://schemas.microsoft.com/office/powerpoint/2010/main" val="4252134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5C638-0403-783B-5FF2-AE1E5FA34D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0C123E-C026-6716-07C4-6F64D2C045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B014E0-70BB-0469-9438-FCE354451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A6D880-FE94-8942-8EC7-7509306B64EA}"/>
              </a:ext>
            </a:extLst>
          </p:cNvPr>
          <p:cNvSpPr>
            <a:spLocks noGrp="1"/>
          </p:cNvSpPr>
          <p:nvPr>
            <p:ph type="dt" sz="half" idx="10"/>
          </p:nvPr>
        </p:nvSpPr>
        <p:spPr/>
        <p:txBody>
          <a:bodyPr/>
          <a:lstStyle/>
          <a:p>
            <a:fld id="{B9803F4F-07E1-4BCF-8A3D-6771FA1D10F4}" type="datetimeFigureOut">
              <a:rPr lang="en-US" smtClean="0"/>
              <a:t>10/21/2025</a:t>
            </a:fld>
            <a:endParaRPr lang="en-US"/>
          </a:p>
        </p:txBody>
      </p:sp>
      <p:sp>
        <p:nvSpPr>
          <p:cNvPr id="6" name="Footer Placeholder 5">
            <a:extLst>
              <a:ext uri="{FF2B5EF4-FFF2-40B4-BE49-F238E27FC236}">
                <a16:creationId xmlns:a16="http://schemas.microsoft.com/office/drawing/2014/main" id="{A2C27466-4833-2C95-072E-5998F1403F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6316E5-70D5-5F98-FF35-83BB3CDBC074}"/>
              </a:ext>
            </a:extLst>
          </p:cNvPr>
          <p:cNvSpPr>
            <a:spLocks noGrp="1"/>
          </p:cNvSpPr>
          <p:nvPr>
            <p:ph type="sldNum" sz="quarter" idx="12"/>
          </p:nvPr>
        </p:nvSpPr>
        <p:spPr/>
        <p:txBody>
          <a:bodyPr/>
          <a:lstStyle/>
          <a:p>
            <a:fld id="{EDD8AA68-7E07-4D22-B165-73045A367D39}" type="slidenum">
              <a:rPr lang="en-US" smtClean="0"/>
              <a:t>‹#›</a:t>
            </a:fld>
            <a:endParaRPr lang="en-US"/>
          </a:p>
        </p:txBody>
      </p:sp>
    </p:spTree>
    <p:extLst>
      <p:ext uri="{BB962C8B-B14F-4D97-AF65-F5344CB8AC3E}">
        <p14:creationId xmlns:p14="http://schemas.microsoft.com/office/powerpoint/2010/main" val="1376850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C3E2A-3FA4-9DCA-8FF3-7ABC9CAE4A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9AC34C-B2FC-2E4F-D51A-79457EC500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C3C5D1-D86E-874B-9820-FF8253A825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23212E-4A2A-5E9E-5BA3-3DD40169B224}"/>
              </a:ext>
            </a:extLst>
          </p:cNvPr>
          <p:cNvSpPr>
            <a:spLocks noGrp="1"/>
          </p:cNvSpPr>
          <p:nvPr>
            <p:ph type="dt" sz="half" idx="10"/>
          </p:nvPr>
        </p:nvSpPr>
        <p:spPr/>
        <p:txBody>
          <a:bodyPr/>
          <a:lstStyle/>
          <a:p>
            <a:fld id="{B9803F4F-07E1-4BCF-8A3D-6771FA1D10F4}" type="datetimeFigureOut">
              <a:rPr lang="en-US" smtClean="0"/>
              <a:t>10/21/2025</a:t>
            </a:fld>
            <a:endParaRPr lang="en-US"/>
          </a:p>
        </p:txBody>
      </p:sp>
      <p:sp>
        <p:nvSpPr>
          <p:cNvPr id="6" name="Footer Placeholder 5">
            <a:extLst>
              <a:ext uri="{FF2B5EF4-FFF2-40B4-BE49-F238E27FC236}">
                <a16:creationId xmlns:a16="http://schemas.microsoft.com/office/drawing/2014/main" id="{CC861B54-A40A-B295-650B-8CAFD3A033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C577CC-FF94-C1CA-9A20-5B7B35E6D755}"/>
              </a:ext>
            </a:extLst>
          </p:cNvPr>
          <p:cNvSpPr>
            <a:spLocks noGrp="1"/>
          </p:cNvSpPr>
          <p:nvPr>
            <p:ph type="sldNum" sz="quarter" idx="12"/>
          </p:nvPr>
        </p:nvSpPr>
        <p:spPr/>
        <p:txBody>
          <a:bodyPr/>
          <a:lstStyle/>
          <a:p>
            <a:fld id="{EDD8AA68-7E07-4D22-B165-73045A367D39}" type="slidenum">
              <a:rPr lang="en-US" smtClean="0"/>
              <a:t>‹#›</a:t>
            </a:fld>
            <a:endParaRPr lang="en-US"/>
          </a:p>
        </p:txBody>
      </p:sp>
    </p:spTree>
    <p:extLst>
      <p:ext uri="{BB962C8B-B14F-4D97-AF65-F5344CB8AC3E}">
        <p14:creationId xmlns:p14="http://schemas.microsoft.com/office/powerpoint/2010/main" val="1571920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4036C-F2D0-E5FA-A9AD-9F13C43C51E6}"/>
              </a:ext>
            </a:extLst>
          </p:cNvPr>
          <p:cNvSpPr>
            <a:spLocks noGrp="1"/>
          </p:cNvSpPr>
          <p:nvPr>
            <p:ph type="ctrTitle"/>
          </p:nvPr>
        </p:nvSpPr>
        <p:spPr>
          <a:xfrm>
            <a:off x="1523611" y="1122248"/>
            <a:ext cx="9144778" cy="2387692"/>
          </a:xfrm>
        </p:spPr>
        <p:txBody>
          <a:bodyPr anchor="b"/>
          <a:lstStyle>
            <a:lvl1pPr algn="ctr">
              <a:defRPr sz="5882"/>
            </a:lvl1pPr>
          </a:lstStyle>
          <a:p>
            <a:r>
              <a:rPr lang="en-US"/>
              <a:t>Click to edit Master title style</a:t>
            </a:r>
          </a:p>
        </p:txBody>
      </p:sp>
      <p:sp>
        <p:nvSpPr>
          <p:cNvPr id="3" name="Subtitle 2">
            <a:extLst>
              <a:ext uri="{FF2B5EF4-FFF2-40B4-BE49-F238E27FC236}">
                <a16:creationId xmlns:a16="http://schemas.microsoft.com/office/drawing/2014/main" id="{4B2027C8-6E77-AA13-28A0-54A3DA880F88}"/>
              </a:ext>
            </a:extLst>
          </p:cNvPr>
          <p:cNvSpPr>
            <a:spLocks noGrp="1"/>
          </p:cNvSpPr>
          <p:nvPr>
            <p:ph type="subTitle" idx="1"/>
          </p:nvPr>
        </p:nvSpPr>
        <p:spPr>
          <a:xfrm>
            <a:off x="1523611" y="3601773"/>
            <a:ext cx="9144778" cy="1656131"/>
          </a:xfrm>
        </p:spPr>
        <p:txBody>
          <a:bodyPr/>
          <a:lstStyle>
            <a:lvl1pPr marL="0" indent="0" algn="ctr">
              <a:buNone/>
              <a:defRPr sz="2353"/>
            </a:lvl1pPr>
            <a:lvl2pPr marL="448193" indent="0" algn="ctr">
              <a:buNone/>
              <a:defRPr sz="1961"/>
            </a:lvl2pPr>
            <a:lvl3pPr marL="896386" indent="0" algn="ctr">
              <a:buNone/>
              <a:defRPr sz="1765"/>
            </a:lvl3pPr>
            <a:lvl4pPr marL="1344579" indent="0" algn="ctr">
              <a:buNone/>
              <a:defRPr sz="1568"/>
            </a:lvl4pPr>
            <a:lvl5pPr marL="1792773" indent="0" algn="ctr">
              <a:buNone/>
              <a:defRPr sz="1568"/>
            </a:lvl5pPr>
            <a:lvl6pPr marL="2240966" indent="0" algn="ctr">
              <a:buNone/>
              <a:defRPr sz="1568"/>
            </a:lvl6pPr>
            <a:lvl7pPr marL="2689159" indent="0" algn="ctr">
              <a:buNone/>
              <a:defRPr sz="1568"/>
            </a:lvl7pPr>
            <a:lvl8pPr marL="3137352" indent="0" algn="ctr">
              <a:buNone/>
              <a:defRPr sz="1568"/>
            </a:lvl8pPr>
            <a:lvl9pPr marL="3585545" indent="0" algn="ctr">
              <a:buNone/>
              <a:defRPr sz="1568"/>
            </a:lvl9pPr>
          </a:lstStyle>
          <a:p>
            <a:r>
              <a:rPr lang="en-US"/>
              <a:t>Click to edit Master subtitle style</a:t>
            </a:r>
          </a:p>
        </p:txBody>
      </p:sp>
      <p:sp>
        <p:nvSpPr>
          <p:cNvPr id="4" name="Date Placeholder 3">
            <a:extLst>
              <a:ext uri="{FF2B5EF4-FFF2-40B4-BE49-F238E27FC236}">
                <a16:creationId xmlns:a16="http://schemas.microsoft.com/office/drawing/2014/main" id="{3A9838F5-6A95-0D91-ED36-47BEFFF4AB1A}"/>
              </a:ext>
            </a:extLst>
          </p:cNvPr>
          <p:cNvSpPr>
            <a:spLocks noGrp="1"/>
          </p:cNvSpPr>
          <p:nvPr>
            <p:ph type="dt" sz="half" idx="10"/>
          </p:nvPr>
        </p:nvSpPr>
        <p:spPr/>
        <p:txBody>
          <a:bodyPr/>
          <a:lstStyle/>
          <a:p>
            <a:fld id="{E41419FB-D837-7647-AC90-84F19AB974CA}" type="datetimeFigureOut">
              <a:rPr lang="en-US" smtClean="0"/>
              <a:t>10/21/2025</a:t>
            </a:fld>
            <a:endParaRPr lang="en-US"/>
          </a:p>
        </p:txBody>
      </p:sp>
      <p:sp>
        <p:nvSpPr>
          <p:cNvPr id="5" name="Footer Placeholder 4">
            <a:extLst>
              <a:ext uri="{FF2B5EF4-FFF2-40B4-BE49-F238E27FC236}">
                <a16:creationId xmlns:a16="http://schemas.microsoft.com/office/drawing/2014/main" id="{67870B45-D55C-7586-BF10-D531E3455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739F54-5652-FD6C-DC9C-258633175A80}"/>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1716120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606E4-0255-04C2-05F4-69A58A211C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0542DC-8B03-6107-E71E-9588A48652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E9F7FA-AEA7-B39E-4D04-5645B5FBA0DC}"/>
              </a:ext>
            </a:extLst>
          </p:cNvPr>
          <p:cNvSpPr>
            <a:spLocks noGrp="1"/>
          </p:cNvSpPr>
          <p:nvPr>
            <p:ph type="dt" sz="half" idx="10"/>
          </p:nvPr>
        </p:nvSpPr>
        <p:spPr/>
        <p:txBody>
          <a:bodyPr/>
          <a:lstStyle/>
          <a:p>
            <a:fld id="{E41419FB-D837-7647-AC90-84F19AB974CA}" type="datetimeFigureOut">
              <a:rPr lang="en-US" smtClean="0"/>
              <a:t>10/21/2025</a:t>
            </a:fld>
            <a:endParaRPr lang="en-US"/>
          </a:p>
        </p:txBody>
      </p:sp>
      <p:sp>
        <p:nvSpPr>
          <p:cNvPr id="5" name="Footer Placeholder 4">
            <a:extLst>
              <a:ext uri="{FF2B5EF4-FFF2-40B4-BE49-F238E27FC236}">
                <a16:creationId xmlns:a16="http://schemas.microsoft.com/office/drawing/2014/main" id="{AF291419-2070-DBE8-4146-4E956DA44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BD1D98-2323-B250-6D61-CA41D4A0455E}"/>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3621000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0CF9-0706-CA5E-8233-A787752FEA3E}"/>
              </a:ext>
            </a:extLst>
          </p:cNvPr>
          <p:cNvSpPr>
            <a:spLocks noGrp="1"/>
          </p:cNvSpPr>
          <p:nvPr>
            <p:ph type="title"/>
          </p:nvPr>
        </p:nvSpPr>
        <p:spPr>
          <a:xfrm>
            <a:off x="832617" y="1709052"/>
            <a:ext cx="10514316" cy="2853090"/>
          </a:xfrm>
        </p:spPr>
        <p:txBody>
          <a:bodyPr anchor="b"/>
          <a:lstStyle>
            <a:lvl1pPr>
              <a:defRPr sz="5882"/>
            </a:lvl1pPr>
          </a:lstStyle>
          <a:p>
            <a:r>
              <a:rPr lang="en-US"/>
              <a:t>Click to edit Master title style</a:t>
            </a:r>
          </a:p>
        </p:txBody>
      </p:sp>
      <p:sp>
        <p:nvSpPr>
          <p:cNvPr id="3" name="Text Placeholder 2">
            <a:extLst>
              <a:ext uri="{FF2B5EF4-FFF2-40B4-BE49-F238E27FC236}">
                <a16:creationId xmlns:a16="http://schemas.microsoft.com/office/drawing/2014/main" id="{4EA967A8-44A8-E9A0-067A-424CE94896C1}"/>
              </a:ext>
            </a:extLst>
          </p:cNvPr>
          <p:cNvSpPr>
            <a:spLocks noGrp="1"/>
          </p:cNvSpPr>
          <p:nvPr>
            <p:ph type="body" idx="1"/>
          </p:nvPr>
        </p:nvSpPr>
        <p:spPr>
          <a:xfrm>
            <a:off x="832617" y="4590160"/>
            <a:ext cx="10514316" cy="1498922"/>
          </a:xfrm>
        </p:spPr>
        <p:txBody>
          <a:bodyPr/>
          <a:lstStyle>
            <a:lvl1pPr marL="0" indent="0">
              <a:buNone/>
              <a:defRPr sz="2353">
                <a:solidFill>
                  <a:schemeClr val="tx1">
                    <a:tint val="75000"/>
                  </a:schemeClr>
                </a:solidFill>
              </a:defRPr>
            </a:lvl1pPr>
            <a:lvl2pPr marL="448193" indent="0">
              <a:buNone/>
              <a:defRPr sz="1961">
                <a:solidFill>
                  <a:schemeClr val="tx1">
                    <a:tint val="75000"/>
                  </a:schemeClr>
                </a:solidFill>
              </a:defRPr>
            </a:lvl2pPr>
            <a:lvl3pPr marL="896386" indent="0">
              <a:buNone/>
              <a:defRPr sz="1765">
                <a:solidFill>
                  <a:schemeClr val="tx1">
                    <a:tint val="75000"/>
                  </a:schemeClr>
                </a:solidFill>
              </a:defRPr>
            </a:lvl3pPr>
            <a:lvl4pPr marL="1344579" indent="0">
              <a:buNone/>
              <a:defRPr sz="1568">
                <a:solidFill>
                  <a:schemeClr val="tx1">
                    <a:tint val="75000"/>
                  </a:schemeClr>
                </a:solidFill>
              </a:defRPr>
            </a:lvl4pPr>
            <a:lvl5pPr marL="1792773" indent="0">
              <a:buNone/>
              <a:defRPr sz="1568">
                <a:solidFill>
                  <a:schemeClr val="tx1">
                    <a:tint val="75000"/>
                  </a:schemeClr>
                </a:solidFill>
              </a:defRPr>
            </a:lvl5pPr>
            <a:lvl6pPr marL="2240966" indent="0">
              <a:buNone/>
              <a:defRPr sz="1568">
                <a:solidFill>
                  <a:schemeClr val="tx1">
                    <a:tint val="75000"/>
                  </a:schemeClr>
                </a:solidFill>
              </a:defRPr>
            </a:lvl6pPr>
            <a:lvl7pPr marL="2689159" indent="0">
              <a:buNone/>
              <a:defRPr sz="1568">
                <a:solidFill>
                  <a:schemeClr val="tx1">
                    <a:tint val="75000"/>
                  </a:schemeClr>
                </a:solidFill>
              </a:defRPr>
            </a:lvl7pPr>
            <a:lvl8pPr marL="3137352" indent="0">
              <a:buNone/>
              <a:defRPr sz="1568">
                <a:solidFill>
                  <a:schemeClr val="tx1">
                    <a:tint val="75000"/>
                  </a:schemeClr>
                </a:solidFill>
              </a:defRPr>
            </a:lvl8pPr>
            <a:lvl9pPr marL="3585545" indent="0">
              <a:buNone/>
              <a:defRPr sz="156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C0E77A-EC6E-C017-88A8-8DC155321D4C}"/>
              </a:ext>
            </a:extLst>
          </p:cNvPr>
          <p:cNvSpPr>
            <a:spLocks noGrp="1"/>
          </p:cNvSpPr>
          <p:nvPr>
            <p:ph type="dt" sz="half" idx="10"/>
          </p:nvPr>
        </p:nvSpPr>
        <p:spPr/>
        <p:txBody>
          <a:bodyPr/>
          <a:lstStyle/>
          <a:p>
            <a:fld id="{E41419FB-D837-7647-AC90-84F19AB974CA}" type="datetimeFigureOut">
              <a:rPr lang="en-US" smtClean="0"/>
              <a:t>10/21/2025</a:t>
            </a:fld>
            <a:endParaRPr lang="en-US"/>
          </a:p>
        </p:txBody>
      </p:sp>
      <p:sp>
        <p:nvSpPr>
          <p:cNvPr id="5" name="Footer Placeholder 4">
            <a:extLst>
              <a:ext uri="{FF2B5EF4-FFF2-40B4-BE49-F238E27FC236}">
                <a16:creationId xmlns:a16="http://schemas.microsoft.com/office/drawing/2014/main" id="{3F1CE00A-629B-9809-956B-E335D55F67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2B17E4-5C7F-BEF8-1CB1-B96E8750A009}"/>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1890125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p:bg>
      <p:bgPr>
        <a:solidFill>
          <a:schemeClr val="tx1"/>
        </a:solidFill>
        <a:effectLst/>
      </p:bgPr>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8647BE7B-65E1-0320-C8A6-9B9EC05A5B0F}"/>
              </a:ext>
            </a:extLst>
          </p:cNvPr>
          <p:cNvSpPr>
            <a:spLocks noGrp="1"/>
          </p:cNvSpPr>
          <p:nvPr>
            <p:ph type="title"/>
          </p:nvPr>
        </p:nvSpPr>
        <p:spPr>
          <a:xfrm>
            <a:off x="717760" y="750768"/>
            <a:ext cx="10756788" cy="698347"/>
          </a:xfrm>
          <a:prstGeom prst="rect">
            <a:avLst/>
          </a:prstGeom>
        </p:spPr>
        <p:txBody>
          <a:bodyPr vert="horz" wrap="square" lIns="146304" tIns="91440" rIns="146304" bIns="91440" rtlCol="0" anchor="ctr">
            <a:noAutofit/>
          </a:bodyPr>
          <a:lstStyle>
            <a:lvl1pPr>
              <a:defRPr sz="4313" b="1" i="0" baseline="0">
                <a:solidFill>
                  <a:srgbClr val="1E275C"/>
                </a:solidFill>
                <a:latin typeface="Segoe" panose="020B0502040200020203" pitchFamily="34" charset="77"/>
              </a:defRPr>
            </a:lvl1pPr>
          </a:lstStyle>
          <a:p>
            <a:r>
              <a:rPr lang="en-US"/>
              <a:t>Click to edit Master title style</a:t>
            </a:r>
          </a:p>
        </p:txBody>
      </p:sp>
      <p:sp>
        <p:nvSpPr>
          <p:cNvPr id="8" name="Text Placeholder 3">
            <a:extLst>
              <a:ext uri="{FF2B5EF4-FFF2-40B4-BE49-F238E27FC236}">
                <a16:creationId xmlns:a16="http://schemas.microsoft.com/office/drawing/2014/main" id="{9389485E-3748-70B7-6A15-7D7BC8C67FFD}"/>
              </a:ext>
            </a:extLst>
          </p:cNvPr>
          <p:cNvSpPr>
            <a:spLocks noGrp="1"/>
          </p:cNvSpPr>
          <p:nvPr>
            <p:ph idx="1"/>
          </p:nvPr>
        </p:nvSpPr>
        <p:spPr>
          <a:xfrm>
            <a:off x="717450" y="1635896"/>
            <a:ext cx="10756789" cy="4109196"/>
          </a:xfrm>
          <a:prstGeom prst="rect">
            <a:avLst/>
          </a:prstGeom>
        </p:spPr>
        <p:txBody>
          <a:bodyPr vert="horz" wrap="square" lIns="146304" tIns="91440" rIns="146304" bIns="91440" rtlCol="0">
            <a:noAutofit/>
          </a:bodyPr>
          <a:lstStyle>
            <a:lvl1pPr>
              <a:defRPr baseline="0">
                <a:solidFill>
                  <a:schemeClr val="bg1">
                    <a:lumMod val="50000"/>
                  </a:schemeClr>
                </a:solidFill>
              </a:defRPr>
            </a:lvl1pPr>
            <a:lvl2pPr>
              <a:defRPr baseline="0">
                <a:solidFill>
                  <a:schemeClr val="bg1">
                    <a:lumMod val="50000"/>
                  </a:schemeClr>
                </a:solidFill>
              </a:defRPr>
            </a:lvl2pPr>
            <a:lvl3pPr>
              <a:defRPr baseline="0">
                <a:solidFill>
                  <a:schemeClr val="bg1">
                    <a:lumMod val="50000"/>
                  </a:schemeClr>
                </a:solidFill>
              </a:defRPr>
            </a:lvl3pPr>
          </a:lstStyle>
          <a:p>
            <a:pPr lvl="0"/>
            <a:r>
              <a:rPr lang="en-US"/>
              <a:t>Click to 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1A4B2A1F-346F-E426-5FCD-6CE0B300F6A9}"/>
              </a:ext>
            </a:extLst>
          </p:cNvPr>
          <p:cNvPicPr>
            <a:picLocks noChangeAspect="1"/>
          </p:cNvPicPr>
          <p:nvPr/>
        </p:nvPicPr>
        <p:blipFill>
          <a:blip r:embed="rId2"/>
          <a:stretch>
            <a:fillRect/>
          </a:stretch>
        </p:blipFill>
        <p:spPr>
          <a:xfrm>
            <a:off x="9166566" y="296503"/>
            <a:ext cx="3025434" cy="1070882"/>
          </a:xfrm>
          <a:prstGeom prst="rect">
            <a:avLst/>
          </a:prstGeom>
        </p:spPr>
      </p:pic>
      <p:sp>
        <p:nvSpPr>
          <p:cNvPr id="2" name="Rectangle 1">
            <a:extLst>
              <a:ext uri="{FF2B5EF4-FFF2-40B4-BE49-F238E27FC236}">
                <a16:creationId xmlns:a16="http://schemas.microsoft.com/office/drawing/2014/main" id="{886251F0-97DC-6218-B185-ECFCDBA57014}"/>
              </a:ext>
            </a:extLst>
          </p:cNvPr>
          <p:cNvSpPr/>
          <p:nvPr/>
        </p:nvSpPr>
        <p:spPr bwMode="auto">
          <a:xfrm>
            <a:off x="-2" y="0"/>
            <a:ext cx="12192002" cy="35008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1DF22EB9-D1CD-40AE-09A4-CD7D374E2567}"/>
              </a:ext>
            </a:extLst>
          </p:cNvPr>
          <p:cNvSpPr/>
          <p:nvPr/>
        </p:nvSpPr>
        <p:spPr bwMode="auto">
          <a:xfrm>
            <a:off x="-3" y="6507919"/>
            <a:ext cx="12192003" cy="35008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cxnSp>
        <p:nvCxnSpPr>
          <p:cNvPr id="9" name="Straight Connector 8">
            <a:extLst>
              <a:ext uri="{FF2B5EF4-FFF2-40B4-BE49-F238E27FC236}">
                <a16:creationId xmlns:a16="http://schemas.microsoft.com/office/drawing/2014/main" id="{93976A84-16EE-D6CB-5268-1A801CB94C29}"/>
              </a:ext>
            </a:extLst>
          </p:cNvPr>
          <p:cNvCxnSpPr/>
          <p:nvPr/>
        </p:nvCxnSpPr>
        <p:spPr>
          <a:xfrm>
            <a:off x="-4" y="378062"/>
            <a:ext cx="12192003" cy="0"/>
          </a:xfrm>
          <a:prstGeom prst="line">
            <a:avLst/>
          </a:prstGeom>
          <a:ln w="53975">
            <a:solidFill>
              <a:srgbClr val="F5912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 name="object 10">
            <a:extLst>
              <a:ext uri="{FF2B5EF4-FFF2-40B4-BE49-F238E27FC236}">
                <a16:creationId xmlns:a16="http://schemas.microsoft.com/office/drawing/2014/main" id="{E0839425-C7BA-9D40-5A68-DEF9E707DF47}"/>
              </a:ext>
            </a:extLst>
          </p:cNvPr>
          <p:cNvSpPr txBox="1"/>
          <p:nvPr/>
        </p:nvSpPr>
        <p:spPr>
          <a:xfrm>
            <a:off x="9540815" y="6581924"/>
            <a:ext cx="2631382" cy="1961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450">
              <a:spcBef>
                <a:spcPts val="98"/>
              </a:spcBef>
              <a:defRPr sz="1300" spc="215">
                <a:solidFill>
                  <a:srgbClr val="3C474C"/>
                </a:solidFill>
                <a:latin typeface="Lucida Sans Unicode"/>
                <a:ea typeface="Lucida Sans Unicode"/>
                <a:cs typeface="Lucida Sans Unicode"/>
                <a:sym typeface="Lucida Sans Unicode"/>
              </a:defRPr>
            </a:pPr>
            <a:r>
              <a:rPr sz="1274" baseline="0">
                <a:solidFill>
                  <a:schemeClr val="tx1"/>
                </a:solidFill>
              </a:rPr>
              <a:t>@</a:t>
            </a:r>
            <a:r>
              <a:rPr sz="1274" spc="-64" baseline="0">
                <a:solidFill>
                  <a:schemeClr val="tx1"/>
                </a:solidFill>
              </a:rPr>
              <a:t> </a:t>
            </a:r>
            <a:r>
              <a:rPr sz="1274" spc="-49" baseline="0">
                <a:solidFill>
                  <a:schemeClr val="tx1"/>
                </a:solidFill>
              </a:rPr>
              <a:t>202</a:t>
            </a:r>
            <a:r>
              <a:rPr lang="en-US" sz="1274" spc="-49" baseline="0">
                <a:solidFill>
                  <a:schemeClr val="tx1"/>
                </a:solidFill>
              </a:rPr>
              <a:t>5</a:t>
            </a:r>
            <a:r>
              <a:rPr sz="1274" spc="-64" baseline="0">
                <a:solidFill>
                  <a:schemeClr val="tx1"/>
                </a:solidFill>
              </a:rPr>
              <a:t> </a:t>
            </a:r>
            <a:r>
              <a:rPr sz="1274" spc="59" baseline="0">
                <a:solidFill>
                  <a:schemeClr val="tx1"/>
                </a:solidFill>
              </a:rPr>
              <a:t>Dynamic</a:t>
            </a:r>
            <a:r>
              <a:rPr sz="1274" spc="-64" baseline="0">
                <a:solidFill>
                  <a:schemeClr val="tx1"/>
                </a:solidFill>
              </a:rPr>
              <a:t> </a:t>
            </a:r>
            <a:r>
              <a:rPr sz="1274" spc="39" baseline="0">
                <a:solidFill>
                  <a:schemeClr val="tx1"/>
                </a:solidFill>
              </a:rPr>
              <a:t>Communities</a:t>
            </a:r>
          </a:p>
        </p:txBody>
      </p:sp>
    </p:spTree>
    <p:extLst>
      <p:ext uri="{BB962C8B-B14F-4D97-AF65-F5344CB8AC3E}">
        <p14:creationId xmlns:p14="http://schemas.microsoft.com/office/powerpoint/2010/main" val="34409966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guide id="2" orient="horz" pos="105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492D2-7BB3-EE30-D85D-6D233270B0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D507E3-3070-235F-5D9B-7B41B9945937}"/>
              </a:ext>
            </a:extLst>
          </p:cNvPr>
          <p:cNvSpPr>
            <a:spLocks noGrp="1"/>
          </p:cNvSpPr>
          <p:nvPr>
            <p:ph sz="half" idx="1"/>
          </p:nvPr>
        </p:nvSpPr>
        <p:spPr>
          <a:xfrm>
            <a:off x="838843" y="1825791"/>
            <a:ext cx="5182456" cy="4350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98F23-5C78-95FD-0482-21D4DA4F8540}"/>
              </a:ext>
            </a:extLst>
          </p:cNvPr>
          <p:cNvSpPr>
            <a:spLocks noGrp="1"/>
          </p:cNvSpPr>
          <p:nvPr>
            <p:ph sz="half" idx="2"/>
          </p:nvPr>
        </p:nvSpPr>
        <p:spPr>
          <a:xfrm>
            <a:off x="6170703" y="1825791"/>
            <a:ext cx="5182456" cy="4350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17ACFC-758C-978C-4200-4FDD1300C5A9}"/>
              </a:ext>
            </a:extLst>
          </p:cNvPr>
          <p:cNvSpPr>
            <a:spLocks noGrp="1"/>
          </p:cNvSpPr>
          <p:nvPr>
            <p:ph type="dt" sz="half" idx="10"/>
          </p:nvPr>
        </p:nvSpPr>
        <p:spPr/>
        <p:txBody>
          <a:bodyPr/>
          <a:lstStyle/>
          <a:p>
            <a:fld id="{E41419FB-D837-7647-AC90-84F19AB974CA}" type="datetimeFigureOut">
              <a:rPr lang="en-US" smtClean="0"/>
              <a:t>10/21/2025</a:t>
            </a:fld>
            <a:endParaRPr lang="en-US"/>
          </a:p>
        </p:txBody>
      </p:sp>
      <p:sp>
        <p:nvSpPr>
          <p:cNvPr id="6" name="Footer Placeholder 5">
            <a:extLst>
              <a:ext uri="{FF2B5EF4-FFF2-40B4-BE49-F238E27FC236}">
                <a16:creationId xmlns:a16="http://schemas.microsoft.com/office/drawing/2014/main" id="{4A7416CE-42F7-3D16-510A-2BAF401EE7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FE40FE-5412-F1B7-8745-8D453CC23783}"/>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3878394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6CB6-D887-658C-B7FA-79FCA55655F5}"/>
              </a:ext>
            </a:extLst>
          </p:cNvPr>
          <p:cNvSpPr>
            <a:spLocks noGrp="1"/>
          </p:cNvSpPr>
          <p:nvPr>
            <p:ph type="title"/>
          </p:nvPr>
        </p:nvSpPr>
        <p:spPr>
          <a:xfrm>
            <a:off x="840398" y="365781"/>
            <a:ext cx="10514316" cy="132459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116B04-70DE-2CE1-9DDB-0DB3D6994066}"/>
              </a:ext>
            </a:extLst>
          </p:cNvPr>
          <p:cNvSpPr>
            <a:spLocks noGrp="1"/>
          </p:cNvSpPr>
          <p:nvPr>
            <p:ph type="body" idx="1"/>
          </p:nvPr>
        </p:nvSpPr>
        <p:spPr>
          <a:xfrm>
            <a:off x="840399" y="1681035"/>
            <a:ext cx="5157555" cy="823396"/>
          </a:xfrm>
        </p:spPr>
        <p:txBody>
          <a:bodyPr anchor="b"/>
          <a:lstStyle>
            <a:lvl1pPr marL="0" indent="0">
              <a:buNone/>
              <a:defRPr sz="2353" b="1"/>
            </a:lvl1pPr>
            <a:lvl2pPr marL="448193" indent="0">
              <a:buNone/>
              <a:defRPr sz="1961" b="1"/>
            </a:lvl2pPr>
            <a:lvl3pPr marL="896386" indent="0">
              <a:buNone/>
              <a:defRPr sz="1765" b="1"/>
            </a:lvl3pPr>
            <a:lvl4pPr marL="1344579" indent="0">
              <a:buNone/>
              <a:defRPr sz="1568" b="1"/>
            </a:lvl4pPr>
            <a:lvl5pPr marL="1792773" indent="0">
              <a:buNone/>
              <a:defRPr sz="1568" b="1"/>
            </a:lvl5pPr>
            <a:lvl6pPr marL="2240966" indent="0">
              <a:buNone/>
              <a:defRPr sz="1568" b="1"/>
            </a:lvl6pPr>
            <a:lvl7pPr marL="2689159" indent="0">
              <a:buNone/>
              <a:defRPr sz="1568" b="1"/>
            </a:lvl7pPr>
            <a:lvl8pPr marL="3137352" indent="0">
              <a:buNone/>
              <a:defRPr sz="1568" b="1"/>
            </a:lvl8pPr>
            <a:lvl9pPr marL="3585545" indent="0">
              <a:buNone/>
              <a:defRPr sz="1568" b="1"/>
            </a:lvl9pPr>
          </a:lstStyle>
          <a:p>
            <a:pPr lvl="0"/>
            <a:r>
              <a:rPr lang="en-US"/>
              <a:t>Click to edit Master text styles</a:t>
            </a:r>
          </a:p>
        </p:txBody>
      </p:sp>
      <p:sp>
        <p:nvSpPr>
          <p:cNvPr id="4" name="Content Placeholder 3">
            <a:extLst>
              <a:ext uri="{FF2B5EF4-FFF2-40B4-BE49-F238E27FC236}">
                <a16:creationId xmlns:a16="http://schemas.microsoft.com/office/drawing/2014/main" id="{51A19F21-136B-62F9-F77B-D07F5D2239BF}"/>
              </a:ext>
            </a:extLst>
          </p:cNvPr>
          <p:cNvSpPr>
            <a:spLocks noGrp="1"/>
          </p:cNvSpPr>
          <p:nvPr>
            <p:ph sz="half" idx="2"/>
          </p:nvPr>
        </p:nvSpPr>
        <p:spPr>
          <a:xfrm>
            <a:off x="840399" y="2504431"/>
            <a:ext cx="5157555" cy="368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DB9F4C-216C-D100-87B3-878B003110FD}"/>
              </a:ext>
            </a:extLst>
          </p:cNvPr>
          <p:cNvSpPr>
            <a:spLocks noGrp="1"/>
          </p:cNvSpPr>
          <p:nvPr>
            <p:ph type="body" sz="quarter" idx="3"/>
          </p:nvPr>
        </p:nvSpPr>
        <p:spPr>
          <a:xfrm>
            <a:off x="6172259" y="1681035"/>
            <a:ext cx="5182456" cy="823396"/>
          </a:xfrm>
        </p:spPr>
        <p:txBody>
          <a:bodyPr anchor="b"/>
          <a:lstStyle>
            <a:lvl1pPr marL="0" indent="0">
              <a:buNone/>
              <a:defRPr sz="2353" b="1"/>
            </a:lvl1pPr>
            <a:lvl2pPr marL="448193" indent="0">
              <a:buNone/>
              <a:defRPr sz="1961" b="1"/>
            </a:lvl2pPr>
            <a:lvl3pPr marL="896386" indent="0">
              <a:buNone/>
              <a:defRPr sz="1765" b="1"/>
            </a:lvl3pPr>
            <a:lvl4pPr marL="1344579" indent="0">
              <a:buNone/>
              <a:defRPr sz="1568" b="1"/>
            </a:lvl4pPr>
            <a:lvl5pPr marL="1792773" indent="0">
              <a:buNone/>
              <a:defRPr sz="1568" b="1"/>
            </a:lvl5pPr>
            <a:lvl6pPr marL="2240966" indent="0">
              <a:buNone/>
              <a:defRPr sz="1568" b="1"/>
            </a:lvl6pPr>
            <a:lvl7pPr marL="2689159" indent="0">
              <a:buNone/>
              <a:defRPr sz="1568" b="1"/>
            </a:lvl7pPr>
            <a:lvl8pPr marL="3137352" indent="0">
              <a:buNone/>
              <a:defRPr sz="1568" b="1"/>
            </a:lvl8pPr>
            <a:lvl9pPr marL="3585545" indent="0">
              <a:buNone/>
              <a:defRPr sz="1568" b="1"/>
            </a:lvl9pPr>
          </a:lstStyle>
          <a:p>
            <a:pPr lvl="0"/>
            <a:r>
              <a:rPr lang="en-US"/>
              <a:t>Click to edit Master text styles</a:t>
            </a:r>
          </a:p>
        </p:txBody>
      </p:sp>
      <p:sp>
        <p:nvSpPr>
          <p:cNvPr id="6" name="Content Placeholder 5">
            <a:extLst>
              <a:ext uri="{FF2B5EF4-FFF2-40B4-BE49-F238E27FC236}">
                <a16:creationId xmlns:a16="http://schemas.microsoft.com/office/drawing/2014/main" id="{D69D0F06-6168-E592-6EE1-0A51222766DB}"/>
              </a:ext>
            </a:extLst>
          </p:cNvPr>
          <p:cNvSpPr>
            <a:spLocks noGrp="1"/>
          </p:cNvSpPr>
          <p:nvPr>
            <p:ph sz="quarter" idx="4"/>
          </p:nvPr>
        </p:nvSpPr>
        <p:spPr>
          <a:xfrm>
            <a:off x="6172259" y="2504431"/>
            <a:ext cx="5182456" cy="368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D48404-402B-BB3A-3C70-8A663BDD7879}"/>
              </a:ext>
            </a:extLst>
          </p:cNvPr>
          <p:cNvSpPr>
            <a:spLocks noGrp="1"/>
          </p:cNvSpPr>
          <p:nvPr>
            <p:ph type="dt" sz="half" idx="10"/>
          </p:nvPr>
        </p:nvSpPr>
        <p:spPr/>
        <p:txBody>
          <a:bodyPr/>
          <a:lstStyle/>
          <a:p>
            <a:fld id="{E41419FB-D837-7647-AC90-84F19AB974CA}" type="datetimeFigureOut">
              <a:rPr lang="en-US" smtClean="0"/>
              <a:t>10/21/2025</a:t>
            </a:fld>
            <a:endParaRPr lang="en-US"/>
          </a:p>
        </p:txBody>
      </p:sp>
      <p:sp>
        <p:nvSpPr>
          <p:cNvPr id="8" name="Footer Placeholder 7">
            <a:extLst>
              <a:ext uri="{FF2B5EF4-FFF2-40B4-BE49-F238E27FC236}">
                <a16:creationId xmlns:a16="http://schemas.microsoft.com/office/drawing/2014/main" id="{B7417AAD-C961-8ECB-7C7A-852059609E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71A1BB-E631-C611-0459-D280C3167AD8}"/>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3666613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6A011-289E-4B8F-1CF9-1CC46C447D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2827F9-3D49-C709-70CB-C5FEB4C8BFFA}"/>
              </a:ext>
            </a:extLst>
          </p:cNvPr>
          <p:cNvSpPr>
            <a:spLocks noGrp="1"/>
          </p:cNvSpPr>
          <p:nvPr>
            <p:ph type="dt" sz="half" idx="10"/>
          </p:nvPr>
        </p:nvSpPr>
        <p:spPr/>
        <p:txBody>
          <a:bodyPr/>
          <a:lstStyle/>
          <a:p>
            <a:fld id="{E41419FB-D837-7647-AC90-84F19AB974CA}" type="datetimeFigureOut">
              <a:rPr lang="en-US" smtClean="0"/>
              <a:t>10/21/2025</a:t>
            </a:fld>
            <a:endParaRPr lang="en-US"/>
          </a:p>
        </p:txBody>
      </p:sp>
      <p:sp>
        <p:nvSpPr>
          <p:cNvPr id="4" name="Footer Placeholder 3">
            <a:extLst>
              <a:ext uri="{FF2B5EF4-FFF2-40B4-BE49-F238E27FC236}">
                <a16:creationId xmlns:a16="http://schemas.microsoft.com/office/drawing/2014/main" id="{42EE711E-3BAE-C5B5-877C-39686A366C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4BD723-4295-41EC-1F80-779B398E40AB}"/>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3789641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F7A1CD-DCA6-9DCC-93A2-D3367DDED766}"/>
              </a:ext>
            </a:extLst>
          </p:cNvPr>
          <p:cNvSpPr>
            <a:spLocks noGrp="1"/>
          </p:cNvSpPr>
          <p:nvPr>
            <p:ph type="dt" sz="half" idx="10"/>
          </p:nvPr>
        </p:nvSpPr>
        <p:spPr/>
        <p:txBody>
          <a:bodyPr/>
          <a:lstStyle/>
          <a:p>
            <a:fld id="{E41419FB-D837-7647-AC90-84F19AB974CA}" type="datetimeFigureOut">
              <a:rPr lang="en-US" smtClean="0"/>
              <a:t>10/21/2025</a:t>
            </a:fld>
            <a:endParaRPr lang="en-US"/>
          </a:p>
        </p:txBody>
      </p:sp>
      <p:sp>
        <p:nvSpPr>
          <p:cNvPr id="3" name="Footer Placeholder 2">
            <a:extLst>
              <a:ext uri="{FF2B5EF4-FFF2-40B4-BE49-F238E27FC236}">
                <a16:creationId xmlns:a16="http://schemas.microsoft.com/office/drawing/2014/main" id="{D8F2637B-D79E-AF39-64A5-FE4BFCF662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DE2B03-8005-975D-D987-65836D7045A0}"/>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3369669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9E886-43E5-69A2-5BDE-5E08C8C2C88B}"/>
              </a:ext>
            </a:extLst>
          </p:cNvPr>
          <p:cNvSpPr>
            <a:spLocks noGrp="1"/>
          </p:cNvSpPr>
          <p:nvPr>
            <p:ph type="title"/>
          </p:nvPr>
        </p:nvSpPr>
        <p:spPr>
          <a:xfrm>
            <a:off x="840399" y="457615"/>
            <a:ext cx="3931196" cy="1600096"/>
          </a:xfrm>
        </p:spPr>
        <p:txBody>
          <a:bodyPr anchor="b"/>
          <a:lstStyle>
            <a:lvl1pPr>
              <a:defRPr sz="3137"/>
            </a:lvl1pPr>
          </a:lstStyle>
          <a:p>
            <a:r>
              <a:rPr lang="en-US"/>
              <a:t>Click to edit Master title style</a:t>
            </a:r>
          </a:p>
        </p:txBody>
      </p:sp>
      <p:sp>
        <p:nvSpPr>
          <p:cNvPr id="3" name="Content Placeholder 2">
            <a:extLst>
              <a:ext uri="{FF2B5EF4-FFF2-40B4-BE49-F238E27FC236}">
                <a16:creationId xmlns:a16="http://schemas.microsoft.com/office/drawing/2014/main" id="{CB28FB97-A01D-6830-CE18-36081E7A6443}"/>
              </a:ext>
            </a:extLst>
          </p:cNvPr>
          <p:cNvSpPr>
            <a:spLocks noGrp="1"/>
          </p:cNvSpPr>
          <p:nvPr>
            <p:ph idx="1"/>
          </p:nvPr>
        </p:nvSpPr>
        <p:spPr>
          <a:xfrm>
            <a:off x="5182457" y="986830"/>
            <a:ext cx="6172258" cy="4873445"/>
          </a:xfrm>
        </p:spPr>
        <p:txBody>
          <a:bodyPr/>
          <a:lstStyle>
            <a:lvl1pPr>
              <a:defRPr sz="3137"/>
            </a:lvl1pPr>
            <a:lvl2pPr>
              <a:defRPr sz="2745"/>
            </a:lvl2pPr>
            <a:lvl3pPr>
              <a:defRPr sz="2353"/>
            </a:lvl3pPr>
            <a:lvl4pPr>
              <a:defRPr sz="1961"/>
            </a:lvl4pPr>
            <a:lvl5pPr>
              <a:defRPr sz="1961"/>
            </a:lvl5pPr>
            <a:lvl6pPr>
              <a:defRPr sz="1961"/>
            </a:lvl6pPr>
            <a:lvl7pPr>
              <a:defRPr sz="1961"/>
            </a:lvl7pPr>
            <a:lvl8pPr>
              <a:defRPr sz="1961"/>
            </a:lvl8pPr>
            <a:lvl9pPr>
              <a:defRPr sz="196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7F96C4-95F9-4732-564F-4371A24B5F45}"/>
              </a:ext>
            </a:extLst>
          </p:cNvPr>
          <p:cNvSpPr>
            <a:spLocks noGrp="1"/>
          </p:cNvSpPr>
          <p:nvPr>
            <p:ph type="body" sz="half" idx="2"/>
          </p:nvPr>
        </p:nvSpPr>
        <p:spPr>
          <a:xfrm>
            <a:off x="840399" y="2057711"/>
            <a:ext cx="3931196" cy="3811903"/>
          </a:xfrm>
        </p:spPr>
        <p:txBody>
          <a:bodyPr/>
          <a:lstStyle>
            <a:lvl1pPr marL="0" indent="0">
              <a:buNone/>
              <a:defRPr sz="1568"/>
            </a:lvl1pPr>
            <a:lvl2pPr marL="448193" indent="0">
              <a:buNone/>
              <a:defRPr sz="1372"/>
            </a:lvl2pPr>
            <a:lvl3pPr marL="896386" indent="0">
              <a:buNone/>
              <a:defRPr sz="1176"/>
            </a:lvl3pPr>
            <a:lvl4pPr marL="1344579" indent="0">
              <a:buNone/>
              <a:defRPr sz="980"/>
            </a:lvl4pPr>
            <a:lvl5pPr marL="1792773" indent="0">
              <a:buNone/>
              <a:defRPr sz="980"/>
            </a:lvl5pPr>
            <a:lvl6pPr marL="2240966" indent="0">
              <a:buNone/>
              <a:defRPr sz="980"/>
            </a:lvl6pPr>
            <a:lvl7pPr marL="2689159" indent="0">
              <a:buNone/>
              <a:defRPr sz="980"/>
            </a:lvl7pPr>
            <a:lvl8pPr marL="3137352" indent="0">
              <a:buNone/>
              <a:defRPr sz="980"/>
            </a:lvl8pPr>
            <a:lvl9pPr marL="3585545" indent="0">
              <a:buNone/>
              <a:defRPr sz="980"/>
            </a:lvl9pPr>
          </a:lstStyle>
          <a:p>
            <a:pPr lvl="0"/>
            <a:r>
              <a:rPr lang="en-US"/>
              <a:t>Click to edit Master text styles</a:t>
            </a:r>
          </a:p>
        </p:txBody>
      </p:sp>
      <p:sp>
        <p:nvSpPr>
          <p:cNvPr id="5" name="Date Placeholder 4">
            <a:extLst>
              <a:ext uri="{FF2B5EF4-FFF2-40B4-BE49-F238E27FC236}">
                <a16:creationId xmlns:a16="http://schemas.microsoft.com/office/drawing/2014/main" id="{B4E2F4A7-65C3-91EA-0380-ECEA5255B380}"/>
              </a:ext>
            </a:extLst>
          </p:cNvPr>
          <p:cNvSpPr>
            <a:spLocks noGrp="1"/>
          </p:cNvSpPr>
          <p:nvPr>
            <p:ph type="dt" sz="half" idx="10"/>
          </p:nvPr>
        </p:nvSpPr>
        <p:spPr/>
        <p:txBody>
          <a:bodyPr/>
          <a:lstStyle/>
          <a:p>
            <a:fld id="{E41419FB-D837-7647-AC90-84F19AB974CA}" type="datetimeFigureOut">
              <a:rPr lang="en-US" smtClean="0"/>
              <a:t>10/21/2025</a:t>
            </a:fld>
            <a:endParaRPr lang="en-US"/>
          </a:p>
        </p:txBody>
      </p:sp>
      <p:sp>
        <p:nvSpPr>
          <p:cNvPr id="6" name="Footer Placeholder 5">
            <a:extLst>
              <a:ext uri="{FF2B5EF4-FFF2-40B4-BE49-F238E27FC236}">
                <a16:creationId xmlns:a16="http://schemas.microsoft.com/office/drawing/2014/main" id="{D631AB7D-1A55-8DFA-770D-643C0F82FF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811768-80EB-0515-CB18-834166E56225}"/>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179027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0D050-AE94-CF41-9AE3-4152A36F1C91}"/>
              </a:ext>
            </a:extLst>
          </p:cNvPr>
          <p:cNvSpPr>
            <a:spLocks noGrp="1"/>
          </p:cNvSpPr>
          <p:nvPr>
            <p:ph type="title"/>
          </p:nvPr>
        </p:nvSpPr>
        <p:spPr>
          <a:xfrm>
            <a:off x="840399" y="457615"/>
            <a:ext cx="3931196" cy="1600096"/>
          </a:xfrm>
        </p:spPr>
        <p:txBody>
          <a:bodyPr anchor="b"/>
          <a:lstStyle>
            <a:lvl1pPr>
              <a:defRPr sz="3137"/>
            </a:lvl1pPr>
          </a:lstStyle>
          <a:p>
            <a:r>
              <a:rPr lang="en-US"/>
              <a:t>Click to edit Master title style</a:t>
            </a:r>
          </a:p>
        </p:txBody>
      </p:sp>
      <p:sp>
        <p:nvSpPr>
          <p:cNvPr id="3" name="Picture Placeholder 2">
            <a:extLst>
              <a:ext uri="{FF2B5EF4-FFF2-40B4-BE49-F238E27FC236}">
                <a16:creationId xmlns:a16="http://schemas.microsoft.com/office/drawing/2014/main" id="{3A1A4CF3-5678-5504-703C-5F8AB99531FA}"/>
              </a:ext>
            </a:extLst>
          </p:cNvPr>
          <p:cNvSpPr>
            <a:spLocks noGrp="1"/>
          </p:cNvSpPr>
          <p:nvPr>
            <p:ph type="pic" idx="1"/>
          </p:nvPr>
        </p:nvSpPr>
        <p:spPr>
          <a:xfrm>
            <a:off x="5182457" y="986830"/>
            <a:ext cx="6172258" cy="4873445"/>
          </a:xfrm>
        </p:spPr>
        <p:txBody>
          <a:bodyPr/>
          <a:lstStyle>
            <a:lvl1pPr marL="0" indent="0">
              <a:buNone/>
              <a:defRPr sz="3137"/>
            </a:lvl1pPr>
            <a:lvl2pPr marL="448193" indent="0">
              <a:buNone/>
              <a:defRPr sz="2745"/>
            </a:lvl2pPr>
            <a:lvl3pPr marL="896386" indent="0">
              <a:buNone/>
              <a:defRPr sz="2353"/>
            </a:lvl3pPr>
            <a:lvl4pPr marL="1344579" indent="0">
              <a:buNone/>
              <a:defRPr sz="1961"/>
            </a:lvl4pPr>
            <a:lvl5pPr marL="1792773" indent="0">
              <a:buNone/>
              <a:defRPr sz="1961"/>
            </a:lvl5pPr>
            <a:lvl6pPr marL="2240966" indent="0">
              <a:buNone/>
              <a:defRPr sz="1961"/>
            </a:lvl6pPr>
            <a:lvl7pPr marL="2689159" indent="0">
              <a:buNone/>
              <a:defRPr sz="1961"/>
            </a:lvl7pPr>
            <a:lvl8pPr marL="3137352" indent="0">
              <a:buNone/>
              <a:defRPr sz="1961"/>
            </a:lvl8pPr>
            <a:lvl9pPr marL="3585545" indent="0">
              <a:buNone/>
              <a:defRPr sz="1961"/>
            </a:lvl9pPr>
          </a:lstStyle>
          <a:p>
            <a:r>
              <a:rPr lang="en-US"/>
              <a:t>Click icon to add picture</a:t>
            </a:r>
          </a:p>
        </p:txBody>
      </p:sp>
      <p:sp>
        <p:nvSpPr>
          <p:cNvPr id="4" name="Text Placeholder 3">
            <a:extLst>
              <a:ext uri="{FF2B5EF4-FFF2-40B4-BE49-F238E27FC236}">
                <a16:creationId xmlns:a16="http://schemas.microsoft.com/office/drawing/2014/main" id="{AA4D9EB5-A1F8-4DB6-0F7E-6D7A8A381FC4}"/>
              </a:ext>
            </a:extLst>
          </p:cNvPr>
          <p:cNvSpPr>
            <a:spLocks noGrp="1"/>
          </p:cNvSpPr>
          <p:nvPr>
            <p:ph type="body" sz="half" idx="2"/>
          </p:nvPr>
        </p:nvSpPr>
        <p:spPr>
          <a:xfrm>
            <a:off x="840399" y="2057711"/>
            <a:ext cx="3931196" cy="3811903"/>
          </a:xfrm>
        </p:spPr>
        <p:txBody>
          <a:bodyPr/>
          <a:lstStyle>
            <a:lvl1pPr marL="0" indent="0">
              <a:buNone/>
              <a:defRPr sz="1568"/>
            </a:lvl1pPr>
            <a:lvl2pPr marL="448193" indent="0">
              <a:buNone/>
              <a:defRPr sz="1372"/>
            </a:lvl2pPr>
            <a:lvl3pPr marL="896386" indent="0">
              <a:buNone/>
              <a:defRPr sz="1176"/>
            </a:lvl3pPr>
            <a:lvl4pPr marL="1344579" indent="0">
              <a:buNone/>
              <a:defRPr sz="980"/>
            </a:lvl4pPr>
            <a:lvl5pPr marL="1792773" indent="0">
              <a:buNone/>
              <a:defRPr sz="980"/>
            </a:lvl5pPr>
            <a:lvl6pPr marL="2240966" indent="0">
              <a:buNone/>
              <a:defRPr sz="980"/>
            </a:lvl6pPr>
            <a:lvl7pPr marL="2689159" indent="0">
              <a:buNone/>
              <a:defRPr sz="980"/>
            </a:lvl7pPr>
            <a:lvl8pPr marL="3137352" indent="0">
              <a:buNone/>
              <a:defRPr sz="980"/>
            </a:lvl8pPr>
            <a:lvl9pPr marL="3585545" indent="0">
              <a:buNone/>
              <a:defRPr sz="980"/>
            </a:lvl9pPr>
          </a:lstStyle>
          <a:p>
            <a:pPr lvl="0"/>
            <a:r>
              <a:rPr lang="en-US"/>
              <a:t>Click to edit Master text styles</a:t>
            </a:r>
          </a:p>
        </p:txBody>
      </p:sp>
      <p:sp>
        <p:nvSpPr>
          <p:cNvPr id="5" name="Date Placeholder 4">
            <a:extLst>
              <a:ext uri="{FF2B5EF4-FFF2-40B4-BE49-F238E27FC236}">
                <a16:creationId xmlns:a16="http://schemas.microsoft.com/office/drawing/2014/main" id="{6804A06F-D2A9-5DDB-D6F5-301C2AF0A35E}"/>
              </a:ext>
            </a:extLst>
          </p:cNvPr>
          <p:cNvSpPr>
            <a:spLocks noGrp="1"/>
          </p:cNvSpPr>
          <p:nvPr>
            <p:ph type="dt" sz="half" idx="10"/>
          </p:nvPr>
        </p:nvSpPr>
        <p:spPr/>
        <p:txBody>
          <a:bodyPr/>
          <a:lstStyle/>
          <a:p>
            <a:fld id="{E41419FB-D837-7647-AC90-84F19AB974CA}" type="datetimeFigureOut">
              <a:rPr lang="en-US" smtClean="0"/>
              <a:t>10/21/2025</a:t>
            </a:fld>
            <a:endParaRPr lang="en-US"/>
          </a:p>
        </p:txBody>
      </p:sp>
      <p:sp>
        <p:nvSpPr>
          <p:cNvPr id="6" name="Footer Placeholder 5">
            <a:extLst>
              <a:ext uri="{FF2B5EF4-FFF2-40B4-BE49-F238E27FC236}">
                <a16:creationId xmlns:a16="http://schemas.microsoft.com/office/drawing/2014/main" id="{EAC49984-990B-61CD-AA48-AC61B9BC2E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0EF457-44D0-AFCA-A69C-747942E03DB2}"/>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29234412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E2AB6-3227-57A3-8413-53E76E7944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B50A63-D241-C9E9-41DD-5E2CC350C0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59AA09-52C9-6C3E-BB98-EB6E9216E2AC}"/>
              </a:ext>
            </a:extLst>
          </p:cNvPr>
          <p:cNvSpPr>
            <a:spLocks noGrp="1"/>
          </p:cNvSpPr>
          <p:nvPr>
            <p:ph type="dt" sz="half" idx="10"/>
          </p:nvPr>
        </p:nvSpPr>
        <p:spPr/>
        <p:txBody>
          <a:bodyPr/>
          <a:lstStyle/>
          <a:p>
            <a:fld id="{E41419FB-D837-7647-AC90-84F19AB974CA}" type="datetimeFigureOut">
              <a:rPr lang="en-US" smtClean="0"/>
              <a:t>10/21/2025</a:t>
            </a:fld>
            <a:endParaRPr lang="en-US"/>
          </a:p>
        </p:txBody>
      </p:sp>
      <p:sp>
        <p:nvSpPr>
          <p:cNvPr id="5" name="Footer Placeholder 4">
            <a:extLst>
              <a:ext uri="{FF2B5EF4-FFF2-40B4-BE49-F238E27FC236}">
                <a16:creationId xmlns:a16="http://schemas.microsoft.com/office/drawing/2014/main" id="{7E7B782F-650F-3302-A3CC-99E5307365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AC915C-FCAF-91AE-ACBE-36811915C803}"/>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4208651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857E7F-84CF-1B9E-EF2F-B9328A682D77}"/>
              </a:ext>
            </a:extLst>
          </p:cNvPr>
          <p:cNvSpPr>
            <a:spLocks noGrp="1"/>
          </p:cNvSpPr>
          <p:nvPr>
            <p:ph type="title" orient="vert"/>
          </p:nvPr>
        </p:nvSpPr>
        <p:spPr>
          <a:xfrm>
            <a:off x="8724579" y="365782"/>
            <a:ext cx="2628580" cy="5810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BBB55B-480C-B12D-AFA3-BF5E468CE754}"/>
              </a:ext>
            </a:extLst>
          </p:cNvPr>
          <p:cNvSpPr>
            <a:spLocks noGrp="1"/>
          </p:cNvSpPr>
          <p:nvPr>
            <p:ph type="body" orient="vert" idx="1"/>
          </p:nvPr>
        </p:nvSpPr>
        <p:spPr>
          <a:xfrm>
            <a:off x="838843" y="365782"/>
            <a:ext cx="7736332" cy="58104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C5921-0D28-EA8B-4059-D11B21B2E82F}"/>
              </a:ext>
            </a:extLst>
          </p:cNvPr>
          <p:cNvSpPr>
            <a:spLocks noGrp="1"/>
          </p:cNvSpPr>
          <p:nvPr>
            <p:ph type="dt" sz="half" idx="10"/>
          </p:nvPr>
        </p:nvSpPr>
        <p:spPr/>
        <p:txBody>
          <a:bodyPr/>
          <a:lstStyle/>
          <a:p>
            <a:fld id="{E41419FB-D837-7647-AC90-84F19AB974CA}" type="datetimeFigureOut">
              <a:rPr lang="en-US" smtClean="0"/>
              <a:t>10/21/2025</a:t>
            </a:fld>
            <a:endParaRPr lang="en-US"/>
          </a:p>
        </p:txBody>
      </p:sp>
      <p:sp>
        <p:nvSpPr>
          <p:cNvPr id="5" name="Footer Placeholder 4">
            <a:extLst>
              <a:ext uri="{FF2B5EF4-FFF2-40B4-BE49-F238E27FC236}">
                <a16:creationId xmlns:a16="http://schemas.microsoft.com/office/drawing/2014/main" id="{632A2E97-ECAB-3093-1D38-19D8598EB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A86EFD-7EB8-157E-7837-59BB7494118F}"/>
              </a:ext>
            </a:extLst>
          </p:cNvPr>
          <p:cNvSpPr>
            <a:spLocks noGrp="1"/>
          </p:cNvSpPr>
          <p:nvPr>
            <p:ph type="sldNum" sz="quarter" idx="12"/>
          </p:nvPr>
        </p:nvSpPr>
        <p:spPr/>
        <p:txBody>
          <a:bodyPr/>
          <a:lstStyle/>
          <a:p>
            <a:fld id="{3F03BB20-E12A-E14B-92E8-05542924BD38}" type="slidenum">
              <a:rPr lang="en-US" smtClean="0"/>
              <a:t>‹#›</a:t>
            </a:fld>
            <a:endParaRPr lang="en-US"/>
          </a:p>
        </p:txBody>
      </p:sp>
    </p:spTree>
    <p:extLst>
      <p:ext uri="{BB962C8B-B14F-4D97-AF65-F5344CB8AC3E}">
        <p14:creationId xmlns:p14="http://schemas.microsoft.com/office/powerpoint/2010/main" val="35890605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C52D-7A32-0C55-6FB2-F0247B91929A}"/>
              </a:ext>
            </a:extLst>
          </p:cNvPr>
          <p:cNvSpPr>
            <a:spLocks noGrp="1"/>
          </p:cNvSpPr>
          <p:nvPr>
            <p:ph type="ctrTitle"/>
          </p:nvPr>
        </p:nvSpPr>
        <p:spPr>
          <a:xfrm>
            <a:off x="1523611" y="1122248"/>
            <a:ext cx="9144778" cy="2387692"/>
          </a:xfrm>
        </p:spPr>
        <p:txBody>
          <a:bodyPr anchor="b"/>
          <a:lstStyle>
            <a:lvl1pPr algn="ctr">
              <a:defRPr sz="5882"/>
            </a:lvl1pPr>
          </a:lstStyle>
          <a:p>
            <a:r>
              <a:rPr lang="en-US"/>
              <a:t>Click to edit Master title style</a:t>
            </a:r>
          </a:p>
        </p:txBody>
      </p:sp>
      <p:sp>
        <p:nvSpPr>
          <p:cNvPr id="3" name="Subtitle 2">
            <a:extLst>
              <a:ext uri="{FF2B5EF4-FFF2-40B4-BE49-F238E27FC236}">
                <a16:creationId xmlns:a16="http://schemas.microsoft.com/office/drawing/2014/main" id="{947564D3-A5F1-E105-364A-C71B92B5B525}"/>
              </a:ext>
            </a:extLst>
          </p:cNvPr>
          <p:cNvSpPr>
            <a:spLocks noGrp="1"/>
          </p:cNvSpPr>
          <p:nvPr>
            <p:ph type="subTitle" idx="1"/>
          </p:nvPr>
        </p:nvSpPr>
        <p:spPr>
          <a:xfrm>
            <a:off x="1523611" y="3601773"/>
            <a:ext cx="9144778" cy="1656131"/>
          </a:xfrm>
        </p:spPr>
        <p:txBody>
          <a:bodyPr/>
          <a:lstStyle>
            <a:lvl1pPr marL="0" indent="0" algn="ctr">
              <a:buNone/>
              <a:defRPr sz="2353"/>
            </a:lvl1pPr>
            <a:lvl2pPr marL="448193" indent="0" algn="ctr">
              <a:buNone/>
              <a:defRPr sz="1961"/>
            </a:lvl2pPr>
            <a:lvl3pPr marL="896386" indent="0" algn="ctr">
              <a:buNone/>
              <a:defRPr sz="1765"/>
            </a:lvl3pPr>
            <a:lvl4pPr marL="1344579" indent="0" algn="ctr">
              <a:buNone/>
              <a:defRPr sz="1568"/>
            </a:lvl4pPr>
            <a:lvl5pPr marL="1792773" indent="0" algn="ctr">
              <a:buNone/>
              <a:defRPr sz="1568"/>
            </a:lvl5pPr>
            <a:lvl6pPr marL="2240966" indent="0" algn="ctr">
              <a:buNone/>
              <a:defRPr sz="1568"/>
            </a:lvl6pPr>
            <a:lvl7pPr marL="2689159" indent="0" algn="ctr">
              <a:buNone/>
              <a:defRPr sz="1568"/>
            </a:lvl7pPr>
            <a:lvl8pPr marL="3137352" indent="0" algn="ctr">
              <a:buNone/>
              <a:defRPr sz="1568"/>
            </a:lvl8pPr>
            <a:lvl9pPr marL="3585545" indent="0" algn="ctr">
              <a:buNone/>
              <a:defRPr sz="1568"/>
            </a:lvl9pPr>
          </a:lstStyle>
          <a:p>
            <a:r>
              <a:rPr lang="en-US"/>
              <a:t>Click to edit Master subtitle style</a:t>
            </a:r>
          </a:p>
        </p:txBody>
      </p:sp>
    </p:spTree>
    <p:extLst>
      <p:ext uri="{BB962C8B-B14F-4D97-AF65-F5344CB8AC3E}">
        <p14:creationId xmlns:p14="http://schemas.microsoft.com/office/powerpoint/2010/main" val="274529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rimary2 with bullets">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DAB300-83A5-C8A6-8997-8AA97222B8F9}"/>
              </a:ext>
            </a:extLst>
          </p:cNvPr>
          <p:cNvSpPr>
            <a:spLocks noGrp="1"/>
          </p:cNvSpPr>
          <p:nvPr>
            <p:ph type="title"/>
          </p:nvPr>
        </p:nvSpPr>
        <p:spPr>
          <a:xfrm>
            <a:off x="717760" y="750768"/>
            <a:ext cx="10756788" cy="698347"/>
          </a:xfrm>
          <a:prstGeom prst="rect">
            <a:avLst/>
          </a:prstGeom>
        </p:spPr>
        <p:txBody>
          <a:bodyPr vert="horz" wrap="square" lIns="146304" tIns="91440" rIns="146304" bIns="91440" rtlCol="0" anchor="ctr">
            <a:noAutofit/>
          </a:bodyPr>
          <a:lstStyle>
            <a:lvl1pPr>
              <a:defRPr sz="4313" b="1" i="0" baseline="0">
                <a:solidFill>
                  <a:srgbClr val="1E275C"/>
                </a:solidFill>
                <a:latin typeface="Segoe" panose="020B0502040200020203" pitchFamily="34" charset="77"/>
              </a:defRPr>
            </a:lvl1pPr>
          </a:lstStyle>
          <a:p>
            <a:r>
              <a:rPr lang="en-US"/>
              <a:t>Click to edit Master title style</a:t>
            </a:r>
          </a:p>
        </p:txBody>
      </p:sp>
      <p:sp>
        <p:nvSpPr>
          <p:cNvPr id="3" name="Text Placeholder 3">
            <a:extLst>
              <a:ext uri="{FF2B5EF4-FFF2-40B4-BE49-F238E27FC236}">
                <a16:creationId xmlns:a16="http://schemas.microsoft.com/office/drawing/2014/main" id="{A79A92AF-199F-1976-F0A5-D1F4A01045FD}"/>
              </a:ext>
            </a:extLst>
          </p:cNvPr>
          <p:cNvSpPr>
            <a:spLocks noGrp="1"/>
          </p:cNvSpPr>
          <p:nvPr>
            <p:ph idx="1" hasCustomPrompt="1"/>
          </p:nvPr>
        </p:nvSpPr>
        <p:spPr>
          <a:xfrm>
            <a:off x="717450" y="1635896"/>
            <a:ext cx="10756789" cy="4109196"/>
          </a:xfrm>
          <a:prstGeom prst="rect">
            <a:avLst/>
          </a:prstGeom>
        </p:spPr>
        <p:txBody>
          <a:bodyPr vert="horz" wrap="square" lIns="146304" tIns="91440" rIns="146304" bIns="91440" rtlCol="0">
            <a:noAutofit/>
          </a:bodyPr>
          <a:lstStyle>
            <a:lvl1pPr>
              <a:defRPr baseline="0">
                <a:solidFill>
                  <a:srgbClr val="000000"/>
                </a:solidFill>
              </a:defRPr>
            </a:lvl1pPr>
            <a:lvl2pPr>
              <a:defRPr baseline="0">
                <a:solidFill>
                  <a:srgbClr val="000000"/>
                </a:solidFill>
              </a:defRPr>
            </a:lvl2pPr>
            <a:lvl3pPr>
              <a:defRPr baseline="0">
                <a:solidFill>
                  <a:srgbClr val="000000"/>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298323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with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46279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lumns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313" b="1" i="0" baseline="0">
                <a:solidFill>
                  <a:srgbClr val="1E275C"/>
                </a:solidFill>
                <a:latin typeface="Segoe" panose="020B0502040200020203" pitchFamily="34" charset="77"/>
              </a:defRPr>
            </a:lvl1pPr>
          </a:lstStyle>
          <a:p>
            <a:r>
              <a:rPr lang="en-US"/>
              <a:t>Click to edit Master title style</a:t>
            </a:r>
          </a:p>
        </p:txBody>
      </p:sp>
      <p:sp>
        <p:nvSpPr>
          <p:cNvPr id="4" name="Text Placeholder 3"/>
          <p:cNvSpPr>
            <a:spLocks noGrp="1"/>
          </p:cNvSpPr>
          <p:nvPr>
            <p:ph type="body" sz="quarter" idx="10"/>
          </p:nvPr>
        </p:nvSpPr>
        <p:spPr>
          <a:xfrm>
            <a:off x="725148" y="1635895"/>
            <a:ext cx="4922639" cy="4109197"/>
          </a:xfrm>
        </p:spPr>
        <p:txBody>
          <a:bodyPr wrap="square">
            <a:noAutofit/>
          </a:bodyPr>
          <a:lstStyle>
            <a:lvl1pPr marL="0" indent="0">
              <a:spcBef>
                <a:spcPts val="1200"/>
              </a:spcBef>
              <a:buClr>
                <a:schemeClr val="tx1"/>
              </a:buClr>
              <a:buFont typeface="Wingdings" pitchFamily="2" charset="2"/>
              <a:buNone/>
              <a:defRPr sz="3137" baseline="0">
                <a:solidFill>
                  <a:srgbClr val="000000"/>
                </a:solidFill>
              </a:defRPr>
            </a:lvl1pPr>
            <a:lvl2pPr marL="0" indent="0">
              <a:buNone/>
              <a:defRPr sz="1961" baseline="0">
                <a:solidFill>
                  <a:srgbClr val="000000"/>
                </a:solidFill>
              </a:defRPr>
            </a:lvl2pPr>
            <a:lvl3pPr marL="227209" indent="0">
              <a:buNone/>
              <a:tabLst/>
              <a:defRPr sz="1961" baseline="0">
                <a:solidFill>
                  <a:srgbClr val="000000"/>
                </a:solidFill>
              </a:defRPr>
            </a:lvl3pPr>
            <a:lvl4pPr marL="451306" indent="0">
              <a:buNone/>
              <a:defRPr baseline="0">
                <a:solidFill>
                  <a:srgbClr val="000000"/>
                </a:solidFill>
              </a:defRPr>
            </a:lvl4pPr>
            <a:lvl5pPr marL="672290" indent="0">
              <a:buNone/>
              <a:tabLst/>
              <a:defRPr baseline="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095999" y="1635895"/>
            <a:ext cx="5378549" cy="4109197"/>
          </a:xfrm>
        </p:spPr>
        <p:txBody>
          <a:bodyPr wrap="square">
            <a:noAutofit/>
          </a:bodyPr>
          <a:lstStyle>
            <a:lvl1pPr marL="0" indent="0">
              <a:spcBef>
                <a:spcPts val="1200"/>
              </a:spcBef>
              <a:buClr>
                <a:schemeClr val="tx1"/>
              </a:buClr>
              <a:buFont typeface="Wingdings" pitchFamily="2" charset="2"/>
              <a:buNone/>
              <a:defRPr sz="3137" baseline="0">
                <a:solidFill>
                  <a:srgbClr val="000000"/>
                </a:solidFill>
              </a:defRPr>
            </a:lvl1pPr>
            <a:lvl2pPr marL="0" indent="0">
              <a:buNone/>
              <a:defRPr sz="1961" baseline="0">
                <a:solidFill>
                  <a:srgbClr val="000000"/>
                </a:solidFill>
              </a:defRPr>
            </a:lvl2pPr>
            <a:lvl3pPr marL="227209" indent="0">
              <a:buNone/>
              <a:tabLst/>
              <a:defRPr sz="1961" baseline="0">
                <a:solidFill>
                  <a:srgbClr val="000000"/>
                </a:solidFill>
              </a:defRPr>
            </a:lvl3pPr>
            <a:lvl4pPr marL="451306" indent="0">
              <a:buNone/>
              <a:defRPr baseline="0">
                <a:solidFill>
                  <a:srgbClr val="000000"/>
                </a:solidFill>
              </a:defRPr>
            </a:lvl4pPr>
            <a:lvl5pPr marL="672290" indent="0">
              <a:buNone/>
              <a:tabLst/>
              <a:defRPr baseline="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159972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7450" y="2084172"/>
            <a:ext cx="7171399" cy="2241380"/>
          </a:xfrm>
          <a:noFill/>
        </p:spPr>
        <p:txBody>
          <a:bodyPr wrap="square" tIns="91440" bIns="91440" anchor="t" anchorCtr="0">
            <a:noAutofit/>
          </a:bodyPr>
          <a:lstStyle>
            <a:lvl1pPr>
              <a:defRPr sz="4313" b="1" i="0" spc="-98" baseline="0">
                <a:solidFill>
                  <a:srgbClr val="1E275C"/>
                </a:solidFill>
                <a:latin typeface="Segoe" panose="020B0502040200020203" pitchFamily="34" charset="77"/>
              </a:defRPr>
            </a:lvl1pPr>
          </a:lstStyle>
          <a:p>
            <a:r>
              <a:rPr lang="en-US"/>
              <a:t>Section title</a:t>
            </a:r>
          </a:p>
        </p:txBody>
      </p:sp>
    </p:spTree>
    <p:extLst>
      <p:ext uri="{BB962C8B-B14F-4D97-AF65-F5344CB8AC3E}">
        <p14:creationId xmlns:p14="http://schemas.microsoft.com/office/powerpoint/2010/main" val="32577292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end slide">
    <p:bg>
      <p:bgPr>
        <a:solidFill>
          <a:schemeClr val="bg1"/>
        </a:solidFill>
        <a:effectLst/>
      </p:bgPr>
    </p:bg>
    <p:spTree>
      <p:nvGrpSpPr>
        <p:cNvPr id="1" name=""/>
        <p:cNvGrpSpPr/>
        <p:nvPr/>
      </p:nvGrpSpPr>
      <p:grpSpPr>
        <a:xfrm>
          <a:off x="0" y="0"/>
          <a:ext cx="0" cy="0"/>
          <a:chOff x="0" y="0"/>
          <a:chExt cx="0" cy="0"/>
        </a:xfrm>
      </p:grpSpPr>
      <p:pic>
        <p:nvPicPr>
          <p:cNvPr id="3" name="Picture 2" descr="A city with a lake&#10;&#10;Description automatically generated">
            <a:extLst>
              <a:ext uri="{FF2B5EF4-FFF2-40B4-BE49-F238E27FC236}">
                <a16:creationId xmlns:a16="http://schemas.microsoft.com/office/drawing/2014/main" id="{15F83B2B-FB5D-9733-A2DA-257BE74CE60D}"/>
              </a:ext>
            </a:extLst>
          </p:cNvPr>
          <p:cNvPicPr>
            <a:picLocks noChangeAspect="1"/>
          </p:cNvPicPr>
          <p:nvPr/>
        </p:nvPicPr>
        <p:blipFill>
          <a:blip r:embed="rId2"/>
          <a:stretch>
            <a:fillRect/>
          </a:stretch>
        </p:blipFill>
        <p:spPr>
          <a:xfrm>
            <a:off x="0" y="3419"/>
            <a:ext cx="12198085" cy="6854581"/>
          </a:xfrm>
          <a:prstGeom prst="rect">
            <a:avLst/>
          </a:prstGeom>
        </p:spPr>
      </p:pic>
      <p:sp>
        <p:nvSpPr>
          <p:cNvPr id="4" name="Text Box 3">
            <a:extLst>
              <a:ext uri="{FF2B5EF4-FFF2-40B4-BE49-F238E27FC236}">
                <a16:creationId xmlns:a16="http://schemas.microsoft.com/office/drawing/2014/main" id="{11FC0C72-737D-446E-3EBF-97A33E71CB20}"/>
              </a:ext>
            </a:extLst>
          </p:cNvPr>
          <p:cNvSpPr txBox="1">
            <a:spLocks noChangeArrowheads="1"/>
          </p:cNvSpPr>
          <p:nvPr/>
        </p:nvSpPr>
        <p:spPr bwMode="blackWhite">
          <a:xfrm>
            <a:off x="269239" y="6342794"/>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algn="r" defTabSz="913924" eaLnBrk="0" hangingPunct="0"/>
            <a:r>
              <a:rPr lang="en-US" sz="686">
                <a:gradFill>
                  <a:gsLst>
                    <a:gs pos="0">
                      <a:schemeClr val="tx1"/>
                    </a:gs>
                    <a:gs pos="100000">
                      <a:schemeClr val="tx1"/>
                    </a:gs>
                  </a:gsLst>
                  <a:lin ang="5400000" scaled="0"/>
                </a:gradFill>
                <a:latin typeface="Segoe UI" panose="020B0502040204020203" pitchFamily="34" charset="0"/>
                <a:cs typeface="Segoe UI" panose="020B0502040204020203" pitchFamily="34" charset="0"/>
              </a:rPr>
              <a:t>© 2025 Dynamic Communities. All rights reserved. </a:t>
            </a:r>
          </a:p>
        </p:txBody>
      </p:sp>
    </p:spTree>
    <p:extLst>
      <p:ext uri="{BB962C8B-B14F-4D97-AF65-F5344CB8AC3E}">
        <p14:creationId xmlns:p14="http://schemas.microsoft.com/office/powerpoint/2010/main" val="5833039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Title Only">
    <p:bg>
      <p:bgPr>
        <a:solidFill>
          <a:schemeClr val="bg1"/>
        </a:solidFill>
        <a:effectLst/>
      </p:bgPr>
    </p:bg>
    <p:spTree>
      <p:nvGrpSpPr>
        <p:cNvPr id="1" name=""/>
        <p:cNvGrpSpPr/>
        <p:nvPr/>
      </p:nvGrpSpPr>
      <p:grpSpPr>
        <a:xfrm>
          <a:off x="0" y="0"/>
          <a:ext cx="0" cy="0"/>
          <a:chOff x="0" y="0"/>
          <a:chExt cx="0" cy="0"/>
        </a:xfrm>
      </p:grpSpPr>
      <p:pic>
        <p:nvPicPr>
          <p:cNvPr id="7" name="Picture 6" descr="Palm trees in the sky&#10;&#10;Description automatically generated">
            <a:extLst>
              <a:ext uri="{FF2B5EF4-FFF2-40B4-BE49-F238E27FC236}">
                <a16:creationId xmlns:a16="http://schemas.microsoft.com/office/drawing/2014/main" id="{D2425B14-4C37-0700-44FC-5BD08A9796D0}"/>
              </a:ext>
            </a:extLst>
          </p:cNvPr>
          <p:cNvPicPr>
            <a:picLocks noChangeAspect="1"/>
          </p:cNvPicPr>
          <p:nvPr/>
        </p:nvPicPr>
        <p:blipFill rotWithShape="1">
          <a:blip r:embed="rId2">
            <a:alphaModFix amt="50000"/>
          </a:blip>
          <a:srcRect t="5520" b="7562"/>
          <a:stretch/>
        </p:blipFill>
        <p:spPr>
          <a:xfrm>
            <a:off x="0" y="0"/>
            <a:ext cx="12192000" cy="6858000"/>
          </a:xfrm>
          <a:prstGeom prst="rect">
            <a:avLst/>
          </a:prstGeom>
        </p:spPr>
      </p:pic>
      <p:sp>
        <p:nvSpPr>
          <p:cNvPr id="2" name="Title 1">
            <a:extLst>
              <a:ext uri="{FF2B5EF4-FFF2-40B4-BE49-F238E27FC236}">
                <a16:creationId xmlns:a16="http://schemas.microsoft.com/office/drawing/2014/main" id="{285488C3-1EA5-3614-1946-6015D751C86D}"/>
              </a:ext>
            </a:extLst>
          </p:cNvPr>
          <p:cNvSpPr>
            <a:spLocks noGrp="1"/>
          </p:cNvSpPr>
          <p:nvPr>
            <p:ph type="title" hasCustomPrompt="1"/>
          </p:nvPr>
        </p:nvSpPr>
        <p:spPr>
          <a:xfrm>
            <a:off x="658917" y="1897390"/>
            <a:ext cx="5958160" cy="1325563"/>
          </a:xfrm>
          <a:ln>
            <a:noFill/>
          </a:ln>
        </p:spPr>
        <p:txBody>
          <a:bodyPr/>
          <a:lstStyle>
            <a:lvl1pPr>
              <a:defRPr sz="4313" b="1" i="0" baseline="0">
                <a:solidFill>
                  <a:srgbClr val="1E275C"/>
                </a:solidFill>
                <a:latin typeface="Segoe" panose="020B0502040200020203" pitchFamily="34" charset="77"/>
              </a:defRPr>
            </a:lvl1pPr>
          </a:lstStyle>
          <a:p>
            <a:r>
              <a:rPr lang="en-US"/>
              <a:t>Session Title</a:t>
            </a:r>
          </a:p>
        </p:txBody>
      </p:sp>
      <p:sp>
        <p:nvSpPr>
          <p:cNvPr id="3" name="Slide Number Placeholder 2">
            <a:extLst>
              <a:ext uri="{FF2B5EF4-FFF2-40B4-BE49-F238E27FC236}">
                <a16:creationId xmlns:a16="http://schemas.microsoft.com/office/drawing/2014/main" id="{15F30869-1BD4-D9D2-CE84-B199E855DE94}"/>
              </a:ext>
            </a:extLst>
          </p:cNvPr>
          <p:cNvSpPr>
            <a:spLocks noGrp="1"/>
          </p:cNvSpPr>
          <p:nvPr>
            <p:ph type="sldNum" sz="quarter" idx="10"/>
          </p:nvPr>
        </p:nvSpPr>
        <p:spPr/>
        <p:txBody>
          <a:bodyPr/>
          <a:lstStyle/>
          <a:p>
            <a:fld id="{EDD8AA68-7E07-4D22-B165-73045A367D39}" type="slidenum">
              <a:rPr lang="en-US" smtClean="0"/>
              <a:t>‹#›</a:t>
            </a:fld>
            <a:endParaRPr lang="en-US"/>
          </a:p>
        </p:txBody>
      </p:sp>
      <p:sp>
        <p:nvSpPr>
          <p:cNvPr id="8" name="object 9">
            <a:extLst>
              <a:ext uri="{FF2B5EF4-FFF2-40B4-BE49-F238E27FC236}">
                <a16:creationId xmlns:a16="http://schemas.microsoft.com/office/drawing/2014/main" id="{EEE12B02-F83C-EE22-51AA-8DB85C11B023}"/>
              </a:ext>
            </a:extLst>
          </p:cNvPr>
          <p:cNvSpPr txBox="1"/>
          <p:nvPr/>
        </p:nvSpPr>
        <p:spPr>
          <a:xfrm>
            <a:off x="457200" y="640081"/>
            <a:ext cx="7173083" cy="724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r>
              <a:rPr lang="en-US" sz="2353">
                <a:latin typeface="Poppins" panose="00000500000000000000" pitchFamily="2" charset="0"/>
                <a:cs typeface="Poppins" panose="00000500000000000000" pitchFamily="2" charset="0"/>
              </a:rPr>
              <a:t>The largest Microsoft Business Applications </a:t>
            </a:r>
            <a:br>
              <a:rPr lang="en-US" sz="2353">
                <a:latin typeface="Poppins" panose="00000500000000000000" pitchFamily="2" charset="0"/>
                <a:cs typeface="Poppins" panose="00000500000000000000" pitchFamily="2" charset="0"/>
              </a:rPr>
            </a:br>
            <a:r>
              <a:rPr lang="en-US" sz="2353">
                <a:latin typeface="Poppins" panose="00000500000000000000" pitchFamily="2" charset="0"/>
                <a:cs typeface="Poppins" panose="00000500000000000000" pitchFamily="2" charset="0"/>
              </a:rPr>
              <a:t>user conference on the planet.</a:t>
            </a:r>
          </a:p>
        </p:txBody>
      </p:sp>
      <p:sp>
        <p:nvSpPr>
          <p:cNvPr id="10" name="object 4">
            <a:extLst>
              <a:ext uri="{FF2B5EF4-FFF2-40B4-BE49-F238E27FC236}">
                <a16:creationId xmlns:a16="http://schemas.microsoft.com/office/drawing/2014/main" id="{B3D165BB-366E-FF38-B8DA-3AF941C1841F}"/>
              </a:ext>
            </a:extLst>
          </p:cNvPr>
          <p:cNvSpPr/>
          <p:nvPr/>
        </p:nvSpPr>
        <p:spPr>
          <a:xfrm>
            <a:off x="422648" y="2286001"/>
            <a:ext cx="94336" cy="485129"/>
          </a:xfrm>
          <a:prstGeom prst="rect">
            <a:avLst/>
          </a:prstGeom>
          <a:solidFill>
            <a:srgbClr val="E88C24"/>
          </a:solidFill>
          <a:ln w="12700">
            <a:miter lim="400000"/>
          </a:ln>
        </p:spPr>
        <p:txBody>
          <a:bodyPr lIns="45712" rIns="45712"/>
          <a:lstStyle/>
          <a:p>
            <a:endParaRPr sz="1800"/>
          </a:p>
        </p:txBody>
      </p:sp>
      <p:sp>
        <p:nvSpPr>
          <p:cNvPr id="11" name="object 10">
            <a:extLst>
              <a:ext uri="{FF2B5EF4-FFF2-40B4-BE49-F238E27FC236}">
                <a16:creationId xmlns:a16="http://schemas.microsoft.com/office/drawing/2014/main" id="{8B820B61-2594-56BE-784C-A8565846E223}"/>
              </a:ext>
            </a:extLst>
          </p:cNvPr>
          <p:cNvSpPr txBox="1"/>
          <p:nvPr/>
        </p:nvSpPr>
        <p:spPr>
          <a:xfrm>
            <a:off x="9437542" y="6545898"/>
            <a:ext cx="2684147" cy="2000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300" baseline="0">
                <a:solidFill>
                  <a:srgbClr val="1B449A"/>
                </a:solidFill>
              </a:rPr>
              <a:t>@</a:t>
            </a:r>
            <a:r>
              <a:rPr sz="1300" spc="-65" baseline="0">
                <a:solidFill>
                  <a:srgbClr val="1B449A"/>
                </a:solidFill>
              </a:rPr>
              <a:t> </a:t>
            </a:r>
            <a:r>
              <a:rPr sz="1300" spc="-50" baseline="0">
                <a:solidFill>
                  <a:srgbClr val="1B449A"/>
                </a:solidFill>
              </a:rPr>
              <a:t>202</a:t>
            </a:r>
            <a:r>
              <a:rPr lang="en-US" sz="1300" spc="-50" baseline="0">
                <a:solidFill>
                  <a:srgbClr val="1B449A"/>
                </a:solidFill>
              </a:rPr>
              <a:t>5</a:t>
            </a:r>
            <a:r>
              <a:rPr sz="1300" spc="-65" baseline="0">
                <a:solidFill>
                  <a:srgbClr val="1B449A"/>
                </a:solidFill>
              </a:rPr>
              <a:t> </a:t>
            </a:r>
            <a:r>
              <a:rPr sz="1300" spc="60" baseline="0">
                <a:solidFill>
                  <a:srgbClr val="1B449A"/>
                </a:solidFill>
              </a:rPr>
              <a:t>Dynamic</a:t>
            </a:r>
            <a:r>
              <a:rPr sz="1300" spc="-65" baseline="0">
                <a:solidFill>
                  <a:srgbClr val="1B449A"/>
                </a:solidFill>
              </a:rPr>
              <a:t> </a:t>
            </a:r>
            <a:r>
              <a:rPr sz="1300" spc="40" baseline="0">
                <a:solidFill>
                  <a:srgbClr val="1B449A"/>
                </a:solidFill>
              </a:rPr>
              <a:t>Communities</a:t>
            </a:r>
          </a:p>
        </p:txBody>
      </p:sp>
      <p:pic>
        <p:nvPicPr>
          <p:cNvPr id="4" name="Picture 3">
            <a:extLst>
              <a:ext uri="{FF2B5EF4-FFF2-40B4-BE49-F238E27FC236}">
                <a16:creationId xmlns:a16="http://schemas.microsoft.com/office/drawing/2014/main" id="{5B809A18-CADB-A7A0-34E2-48FA8D75A153}"/>
              </a:ext>
            </a:extLst>
          </p:cNvPr>
          <p:cNvPicPr>
            <a:picLocks noChangeAspect="1"/>
          </p:cNvPicPr>
          <p:nvPr/>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213195547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Title - Single Speaker">
    <p:bg>
      <p:bgPr>
        <a:solidFill>
          <a:schemeClr val="bg1"/>
        </a:solidFill>
        <a:effectLst/>
      </p:bgPr>
    </p:bg>
    <p:spTree>
      <p:nvGrpSpPr>
        <p:cNvPr id="1" name=""/>
        <p:cNvGrpSpPr/>
        <p:nvPr/>
      </p:nvGrpSpPr>
      <p:grpSpPr>
        <a:xfrm>
          <a:off x="0" y="0"/>
          <a:ext cx="0" cy="0"/>
          <a:chOff x="0" y="0"/>
          <a:chExt cx="0" cy="0"/>
        </a:xfrm>
      </p:grpSpPr>
      <p:pic>
        <p:nvPicPr>
          <p:cNvPr id="4" name="Picture 3" descr="Palm trees in the sky&#10;&#10;Description automatically generated">
            <a:extLst>
              <a:ext uri="{FF2B5EF4-FFF2-40B4-BE49-F238E27FC236}">
                <a16:creationId xmlns:a16="http://schemas.microsoft.com/office/drawing/2014/main" id="{0027EB44-60D0-F940-C1B3-313C64229004}"/>
              </a:ext>
            </a:extLst>
          </p:cNvPr>
          <p:cNvPicPr>
            <a:picLocks noChangeAspect="1"/>
          </p:cNvPicPr>
          <p:nvPr/>
        </p:nvPicPr>
        <p:blipFill rotWithShape="1">
          <a:blip r:embed="rId2">
            <a:alphaModFix amt="50000"/>
          </a:blip>
          <a:srcRect t="5520" b="7562"/>
          <a:stretch/>
        </p:blipFill>
        <p:spPr>
          <a:xfrm>
            <a:off x="0" y="0"/>
            <a:ext cx="12192000" cy="6858000"/>
          </a:xfrm>
          <a:prstGeom prst="rect">
            <a:avLst/>
          </a:prstGeom>
        </p:spPr>
      </p:pic>
      <p:sp>
        <p:nvSpPr>
          <p:cNvPr id="17" name="object 10">
            <a:extLst>
              <a:ext uri="{FF2B5EF4-FFF2-40B4-BE49-F238E27FC236}">
                <a16:creationId xmlns:a16="http://schemas.microsoft.com/office/drawing/2014/main" id="{DA3D417B-089D-C3DB-886B-4181678EEEC6}"/>
              </a:ext>
            </a:extLst>
          </p:cNvPr>
          <p:cNvSpPr txBox="1"/>
          <p:nvPr/>
        </p:nvSpPr>
        <p:spPr>
          <a:xfrm>
            <a:off x="9545203" y="6567695"/>
            <a:ext cx="2684147" cy="2000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698">
              <a:spcBef>
                <a:spcPts val="100"/>
              </a:spcBef>
              <a:defRPr sz="1300" spc="215">
                <a:solidFill>
                  <a:srgbClr val="3C474C"/>
                </a:solidFill>
                <a:latin typeface="Lucida Sans Unicode"/>
                <a:ea typeface="Lucida Sans Unicode"/>
                <a:cs typeface="Lucida Sans Unicode"/>
                <a:sym typeface="Lucida Sans Unicode"/>
              </a:defRPr>
            </a:pPr>
            <a:r>
              <a:rPr sz="1300" baseline="0">
                <a:solidFill>
                  <a:schemeClr val="bg1"/>
                </a:solidFill>
              </a:rPr>
              <a:t>@</a:t>
            </a:r>
            <a:r>
              <a:rPr sz="1300" spc="-65" baseline="0">
                <a:solidFill>
                  <a:schemeClr val="bg1"/>
                </a:solidFill>
              </a:rPr>
              <a:t> </a:t>
            </a:r>
            <a:r>
              <a:rPr sz="1300" spc="-50" baseline="0">
                <a:solidFill>
                  <a:schemeClr val="bg1"/>
                </a:solidFill>
              </a:rPr>
              <a:t>202</a:t>
            </a:r>
            <a:r>
              <a:rPr lang="en-US" sz="1300" spc="-50" baseline="0">
                <a:solidFill>
                  <a:schemeClr val="bg1"/>
                </a:solidFill>
              </a:rPr>
              <a:t>5</a:t>
            </a:r>
            <a:r>
              <a:rPr sz="1300" spc="-65" baseline="0">
                <a:solidFill>
                  <a:schemeClr val="bg1"/>
                </a:solidFill>
              </a:rPr>
              <a:t> </a:t>
            </a:r>
            <a:r>
              <a:rPr sz="1300" spc="60" baseline="0">
                <a:solidFill>
                  <a:schemeClr val="bg1"/>
                </a:solidFill>
              </a:rPr>
              <a:t>Dynamic</a:t>
            </a:r>
            <a:r>
              <a:rPr sz="1300" spc="-65" baseline="0">
                <a:solidFill>
                  <a:schemeClr val="bg1"/>
                </a:solidFill>
              </a:rPr>
              <a:t> </a:t>
            </a:r>
            <a:r>
              <a:rPr sz="1300" spc="40" baseline="0">
                <a:solidFill>
                  <a:schemeClr val="bg1"/>
                </a:solidFill>
              </a:rPr>
              <a:t>Communities</a:t>
            </a:r>
          </a:p>
        </p:txBody>
      </p:sp>
      <p:sp>
        <p:nvSpPr>
          <p:cNvPr id="2" name="Title 1">
            <a:extLst>
              <a:ext uri="{FF2B5EF4-FFF2-40B4-BE49-F238E27FC236}">
                <a16:creationId xmlns:a16="http://schemas.microsoft.com/office/drawing/2014/main" id="{285488C3-1EA5-3614-1946-6015D751C86D}"/>
              </a:ext>
            </a:extLst>
          </p:cNvPr>
          <p:cNvSpPr>
            <a:spLocks noGrp="1"/>
          </p:cNvSpPr>
          <p:nvPr>
            <p:ph type="title" hasCustomPrompt="1"/>
          </p:nvPr>
        </p:nvSpPr>
        <p:spPr>
          <a:xfrm>
            <a:off x="658917" y="1187620"/>
            <a:ext cx="6410739" cy="1325563"/>
          </a:xfrm>
          <a:ln>
            <a:noFill/>
          </a:ln>
        </p:spPr>
        <p:txBody>
          <a:bodyPr/>
          <a:lstStyle>
            <a:lvl1pPr>
              <a:defRPr sz="4313" b="1" i="0" baseline="0">
                <a:solidFill>
                  <a:srgbClr val="1E275C"/>
                </a:solidFill>
                <a:latin typeface="Segoe" panose="020B0502040200020203" pitchFamily="34" charset="77"/>
              </a:defRPr>
            </a:lvl1pPr>
          </a:lstStyle>
          <a:p>
            <a:r>
              <a:rPr lang="en-US"/>
              <a:t>Session Title</a:t>
            </a:r>
          </a:p>
        </p:txBody>
      </p:sp>
      <p:sp>
        <p:nvSpPr>
          <p:cNvPr id="3" name="Slide Number Placeholder 2">
            <a:extLst>
              <a:ext uri="{FF2B5EF4-FFF2-40B4-BE49-F238E27FC236}">
                <a16:creationId xmlns:a16="http://schemas.microsoft.com/office/drawing/2014/main" id="{15F30869-1BD4-D9D2-CE84-B199E855DE94}"/>
              </a:ext>
            </a:extLst>
          </p:cNvPr>
          <p:cNvSpPr>
            <a:spLocks noGrp="1"/>
          </p:cNvSpPr>
          <p:nvPr>
            <p:ph type="sldNum" sz="quarter" idx="10"/>
          </p:nvPr>
        </p:nvSpPr>
        <p:spPr/>
        <p:txBody>
          <a:bodyPr/>
          <a:lstStyle/>
          <a:p>
            <a:fld id="{EDD8AA68-7E07-4D22-B165-73045A367D39}" type="slidenum">
              <a:rPr lang="en-US" smtClean="0"/>
              <a:t>‹#›</a:t>
            </a:fld>
            <a:endParaRPr lang="en-US"/>
          </a:p>
        </p:txBody>
      </p:sp>
      <p:sp>
        <p:nvSpPr>
          <p:cNvPr id="8" name="object 9">
            <a:extLst>
              <a:ext uri="{FF2B5EF4-FFF2-40B4-BE49-F238E27FC236}">
                <a16:creationId xmlns:a16="http://schemas.microsoft.com/office/drawing/2014/main" id="{EEE12B02-F83C-EE22-51AA-8DB85C11B023}"/>
              </a:ext>
            </a:extLst>
          </p:cNvPr>
          <p:cNvSpPr txBox="1"/>
          <p:nvPr/>
        </p:nvSpPr>
        <p:spPr>
          <a:xfrm>
            <a:off x="457200" y="541896"/>
            <a:ext cx="5979191" cy="6035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r>
              <a:rPr lang="en-US" sz="1961">
                <a:latin typeface="Poppins" panose="00000500000000000000" pitchFamily="2" charset="0"/>
                <a:cs typeface="Poppins" panose="00000500000000000000" pitchFamily="2" charset="0"/>
              </a:rPr>
              <a:t>The largest Microsoft Business Applications </a:t>
            </a:r>
            <a:br>
              <a:rPr lang="en-US" sz="1961">
                <a:latin typeface="Poppins" panose="00000500000000000000" pitchFamily="2" charset="0"/>
                <a:cs typeface="Poppins" panose="00000500000000000000" pitchFamily="2" charset="0"/>
              </a:rPr>
            </a:br>
            <a:r>
              <a:rPr lang="en-US" sz="1961">
                <a:latin typeface="Poppins" panose="00000500000000000000" pitchFamily="2" charset="0"/>
                <a:cs typeface="Poppins" panose="00000500000000000000" pitchFamily="2" charset="0"/>
              </a:rPr>
              <a:t>user conference on the planet.</a:t>
            </a:r>
          </a:p>
        </p:txBody>
      </p:sp>
      <p:sp>
        <p:nvSpPr>
          <p:cNvPr id="9" name="object 2">
            <a:extLst>
              <a:ext uri="{FF2B5EF4-FFF2-40B4-BE49-F238E27FC236}">
                <a16:creationId xmlns:a16="http://schemas.microsoft.com/office/drawing/2014/main" id="{AE3F88F1-DEAB-1BF5-CA50-15868AFD63BC}"/>
              </a:ext>
            </a:extLst>
          </p:cNvPr>
          <p:cNvSpPr txBox="1"/>
          <p:nvPr/>
        </p:nvSpPr>
        <p:spPr>
          <a:xfrm>
            <a:off x="422649" y="4231266"/>
            <a:ext cx="3138172" cy="9694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R="5079" indent="12698">
              <a:lnSpc>
                <a:spcPct val="100000"/>
              </a:lnSpc>
              <a:spcBef>
                <a:spcPts val="300"/>
              </a:spcBef>
              <a:defRPr sz="2100" spc="85">
                <a:solidFill>
                  <a:srgbClr val="252F35"/>
                </a:solidFill>
                <a:latin typeface="Lucida Sans Unicode"/>
                <a:ea typeface="Lucida Sans Unicode"/>
                <a:cs typeface="Lucida Sans Unicode"/>
                <a:sym typeface="Lucida Sans Unicode"/>
              </a:defRPr>
            </a:pPr>
            <a:r>
              <a:rPr lang="en-US" sz="2100"/>
              <a:t>A Dynamics-First, ‘For User, By User’ Event</a:t>
            </a:r>
            <a:r>
              <a:rPr sz="2100" spc="-25"/>
              <a:t>.</a:t>
            </a:r>
          </a:p>
        </p:txBody>
      </p:sp>
      <p:sp>
        <p:nvSpPr>
          <p:cNvPr id="10" name="object 4">
            <a:extLst>
              <a:ext uri="{FF2B5EF4-FFF2-40B4-BE49-F238E27FC236}">
                <a16:creationId xmlns:a16="http://schemas.microsoft.com/office/drawing/2014/main" id="{B3D165BB-366E-FF38-B8DA-3AF941C1841F}"/>
              </a:ext>
            </a:extLst>
          </p:cNvPr>
          <p:cNvSpPr/>
          <p:nvPr/>
        </p:nvSpPr>
        <p:spPr>
          <a:xfrm>
            <a:off x="422648" y="1583384"/>
            <a:ext cx="94336" cy="485129"/>
          </a:xfrm>
          <a:prstGeom prst="rect">
            <a:avLst/>
          </a:prstGeom>
          <a:solidFill>
            <a:srgbClr val="E88C24"/>
          </a:solidFill>
          <a:ln w="12700">
            <a:miter lim="400000"/>
          </a:ln>
        </p:spPr>
        <p:txBody>
          <a:bodyPr lIns="45712" rIns="45712"/>
          <a:lstStyle/>
          <a:p>
            <a:endParaRPr sz="1800"/>
          </a:p>
        </p:txBody>
      </p:sp>
      <p:sp>
        <p:nvSpPr>
          <p:cNvPr id="14" name="Picture Placeholder 13">
            <a:extLst>
              <a:ext uri="{FF2B5EF4-FFF2-40B4-BE49-F238E27FC236}">
                <a16:creationId xmlns:a16="http://schemas.microsoft.com/office/drawing/2014/main" id="{4DCDF2B9-72C1-AA03-FF96-F56D0921C292}"/>
              </a:ext>
            </a:extLst>
          </p:cNvPr>
          <p:cNvSpPr>
            <a:spLocks noGrp="1"/>
          </p:cNvSpPr>
          <p:nvPr>
            <p:ph type="pic" sz="quarter" idx="11" hasCustomPrompt="1"/>
          </p:nvPr>
        </p:nvSpPr>
        <p:spPr>
          <a:xfrm>
            <a:off x="6273875" y="870463"/>
            <a:ext cx="3200400" cy="3200400"/>
          </a:xfrm>
          <a:prstGeom prst="ellipse">
            <a:avLst/>
          </a:prstGeom>
          <a:solidFill>
            <a:srgbClr val="A6ACB7"/>
          </a:solidFill>
          <a:ln w="63500">
            <a:solidFill>
              <a:srgbClr val="FF9300"/>
            </a:solidFill>
          </a:ln>
        </p:spPr>
        <p:txBody>
          <a:bodyPr/>
          <a:lstStyle>
            <a:lvl1pPr algn="ctr">
              <a:defRPr sz="2745"/>
            </a:lvl1pPr>
          </a:lstStyle>
          <a:p>
            <a:r>
              <a:rPr lang="en-US"/>
              <a:t>headshot</a:t>
            </a:r>
          </a:p>
        </p:txBody>
      </p:sp>
      <p:sp>
        <p:nvSpPr>
          <p:cNvPr id="16" name="Text Placeholder 15">
            <a:extLst>
              <a:ext uri="{FF2B5EF4-FFF2-40B4-BE49-F238E27FC236}">
                <a16:creationId xmlns:a16="http://schemas.microsoft.com/office/drawing/2014/main" id="{8E937562-ECCA-ACB9-CB06-66F1C251F012}"/>
              </a:ext>
            </a:extLst>
          </p:cNvPr>
          <p:cNvSpPr>
            <a:spLocks noGrp="1"/>
          </p:cNvSpPr>
          <p:nvPr>
            <p:ph type="body" sz="quarter" idx="12"/>
          </p:nvPr>
        </p:nvSpPr>
        <p:spPr>
          <a:xfrm>
            <a:off x="6206847" y="4197355"/>
            <a:ext cx="3330575" cy="742903"/>
          </a:xfrm>
        </p:spPr>
        <p:txBody>
          <a:bodyPr/>
          <a:lstStyle>
            <a:lvl1pPr algn="ctr">
              <a:defRPr sz="1765" baseline="0">
                <a:solidFill>
                  <a:srgbClr val="000000"/>
                </a:solidFill>
                <a:latin typeface="Verdana" panose="020B0604030504040204" pitchFamily="34" charset="0"/>
              </a:defRPr>
            </a:lvl1pPr>
          </a:lstStyle>
          <a:p>
            <a:pPr lvl="0"/>
            <a:r>
              <a:rPr lang="en-US"/>
              <a:t>Click to edit Master text styles</a:t>
            </a:r>
          </a:p>
        </p:txBody>
      </p:sp>
      <p:pic>
        <p:nvPicPr>
          <p:cNvPr id="6" name="Picture 5">
            <a:extLst>
              <a:ext uri="{FF2B5EF4-FFF2-40B4-BE49-F238E27FC236}">
                <a16:creationId xmlns:a16="http://schemas.microsoft.com/office/drawing/2014/main" id="{37C41EE8-B619-2810-5033-75026CB19CCB}"/>
              </a:ext>
            </a:extLst>
          </p:cNvPr>
          <p:cNvPicPr>
            <a:picLocks noChangeAspect="1"/>
          </p:cNvPicPr>
          <p:nvPr/>
        </p:nvPicPr>
        <p:blipFill>
          <a:blip r:embed="rId3"/>
          <a:stretch>
            <a:fillRect/>
          </a:stretch>
        </p:blipFill>
        <p:spPr>
          <a:xfrm>
            <a:off x="9166566" y="210087"/>
            <a:ext cx="3025434" cy="1070882"/>
          </a:xfrm>
          <a:prstGeom prst="rect">
            <a:avLst/>
          </a:prstGeom>
        </p:spPr>
      </p:pic>
    </p:spTree>
    <p:extLst>
      <p:ext uri="{BB962C8B-B14F-4D97-AF65-F5344CB8AC3E}">
        <p14:creationId xmlns:p14="http://schemas.microsoft.com/office/powerpoint/2010/main" val="396812818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7760" y="750768"/>
            <a:ext cx="10756788" cy="698347"/>
          </a:xfrm>
          <a:prstGeom prst="rect">
            <a:avLst/>
          </a:prstGeom>
        </p:spPr>
        <p:txBody>
          <a:bodyPr vert="horz" wrap="square" lIns="146304" tIns="91440" rIns="146304" bIns="91440" rtlCol="0" anchor="ctr">
            <a:noAutofit/>
          </a:bodyPr>
          <a:lstStyle/>
          <a:p>
            <a:r>
              <a:rPr lang="en-US"/>
              <a:t>Click to edit Master title style</a:t>
            </a:r>
          </a:p>
        </p:txBody>
      </p:sp>
      <p:sp>
        <p:nvSpPr>
          <p:cNvPr id="4" name="Text Placeholder 3"/>
          <p:cNvSpPr>
            <a:spLocks noGrp="1"/>
          </p:cNvSpPr>
          <p:nvPr>
            <p:ph type="body" idx="1"/>
          </p:nvPr>
        </p:nvSpPr>
        <p:spPr>
          <a:xfrm>
            <a:off x="717450" y="1635896"/>
            <a:ext cx="10756789" cy="4109196"/>
          </a:xfrm>
          <a:prstGeom prst="rect">
            <a:avLst/>
          </a:prstGeom>
        </p:spPr>
        <p:txBody>
          <a:bodyPr vert="horz" wrap="square" lIns="146304" tIns="91440" rIns="146304" bIns="91440" rtlCol="0">
            <a:noAutofit/>
          </a:bodyPr>
          <a:lstStyle/>
          <a:p>
            <a:pPr lvl="0"/>
            <a:r>
              <a:rPr lang="en-US"/>
              <a:t>Edit Master text styles</a:t>
            </a:r>
          </a:p>
          <a:p>
            <a:pPr lvl="1"/>
            <a:r>
              <a:rPr lang="en-US"/>
              <a:t>Second level</a:t>
            </a:r>
          </a:p>
          <a:p>
            <a:pPr lvl="2"/>
            <a:r>
              <a:rPr lang="en-US"/>
              <a:t>Third level</a:t>
            </a:r>
          </a:p>
        </p:txBody>
      </p:sp>
      <p:grpSp>
        <p:nvGrpSpPr>
          <p:cNvPr id="5" name="Group 4" hidden="1"/>
          <p:cNvGrpSpPr/>
          <p:nvPr/>
        </p:nvGrpSpPr>
        <p:grpSpPr>
          <a:xfrm>
            <a:off x="12370974" y="-217"/>
            <a:ext cx="935476" cy="5654618"/>
            <a:chOff x="12618968" y="-221"/>
            <a:chExt cx="954234" cy="5767186"/>
          </a:xfrm>
        </p:grpSpPr>
        <p:grpSp>
          <p:nvGrpSpPr>
            <p:cNvPr id="6" name="Group 5"/>
            <p:cNvGrpSpPr/>
            <p:nvPr userDrawn="1"/>
          </p:nvGrpSpPr>
          <p:grpSpPr>
            <a:xfrm rot="5400000">
              <a:off x="11582060" y="1045295"/>
              <a:ext cx="2703053" cy="629235"/>
              <a:chOff x="1586734" y="4543426"/>
              <a:chExt cx="2703053" cy="629235"/>
            </a:xfrm>
          </p:grpSpPr>
          <p:sp>
            <p:nvSpPr>
              <p:cNvPr id="14" name="Rectangle 13"/>
              <p:cNvSpPr/>
              <p:nvPr userDrawn="1"/>
            </p:nvSpPr>
            <p:spPr bwMode="auto">
              <a:xfrm>
                <a:off x="1586734" y="4543428"/>
                <a:ext cx="869930" cy="28976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14102" fontAlgn="base">
                  <a:lnSpc>
                    <a:spcPct val="100000"/>
                  </a:lnSpc>
                  <a:spcBef>
                    <a:spcPct val="0"/>
                  </a:spcBef>
                  <a:spcAft>
                    <a:spcPct val="0"/>
                  </a:spcAft>
                </a:pPr>
                <a:r>
                  <a:rPr lang="en-US" sz="490">
                    <a:gradFill>
                      <a:gsLst>
                        <a:gs pos="0">
                          <a:srgbClr val="FFFFFF"/>
                        </a:gs>
                        <a:gs pos="100000">
                          <a:srgbClr val="FFFFFF"/>
                        </a:gs>
                      </a:gsLst>
                      <a:lin ang="5400000" scaled="0"/>
                    </a:gradFill>
                    <a:ea typeface="Segoe UI" pitchFamily="34" charset="0"/>
                    <a:cs typeface="Segoe UI" pitchFamily="34" charset="0"/>
                  </a:rPr>
                  <a:t>R:</a:t>
                </a:r>
                <a:r>
                  <a:rPr lang="en-US" sz="490" baseline="0">
                    <a:gradFill>
                      <a:gsLst>
                        <a:gs pos="0">
                          <a:srgbClr val="FFFFFF"/>
                        </a:gs>
                        <a:gs pos="100000">
                          <a:srgbClr val="FFFFFF"/>
                        </a:gs>
                      </a:gsLst>
                      <a:lin ang="5400000" scaled="0"/>
                    </a:gradFill>
                    <a:ea typeface="Segoe UI" pitchFamily="34" charset="0"/>
                    <a:cs typeface="Segoe UI" pitchFamily="34" charset="0"/>
                  </a:rPr>
                  <a:t>0 G:0 B:77</a:t>
                </a:r>
                <a:endParaRPr lang="en-US" sz="49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14102" fontAlgn="base">
                  <a:lnSpc>
                    <a:spcPct val="100000"/>
                  </a:lnSpc>
                  <a:spcBef>
                    <a:spcPct val="0"/>
                  </a:spcBef>
                  <a:spcAft>
                    <a:spcPct val="0"/>
                  </a:spcAft>
                </a:pPr>
                <a:r>
                  <a:rPr lang="en-US" sz="490">
                    <a:gradFill>
                      <a:gsLst>
                        <a:gs pos="0">
                          <a:srgbClr val="FFFFFF"/>
                        </a:gs>
                        <a:gs pos="100000">
                          <a:srgbClr val="FFFFFF"/>
                        </a:gs>
                      </a:gsLst>
                      <a:lin ang="5400000" scaled="0"/>
                    </a:gradFill>
                    <a:ea typeface="Segoe UI" pitchFamily="34" charset="0"/>
                    <a:cs typeface="Segoe UI" pitchFamily="34" charset="0"/>
                  </a:rPr>
                  <a:t>R:5</a:t>
                </a:r>
                <a:r>
                  <a:rPr lang="en-US" sz="490" baseline="0">
                    <a:gradFill>
                      <a:gsLst>
                        <a:gs pos="0">
                          <a:srgbClr val="FFFFFF"/>
                        </a:gs>
                        <a:gs pos="100000">
                          <a:srgbClr val="FFFFFF"/>
                        </a:gs>
                      </a:gsLst>
                      <a:lin ang="5400000" scaled="0"/>
                    </a:gradFill>
                    <a:ea typeface="Segoe UI" pitchFamily="34" charset="0"/>
                    <a:cs typeface="Segoe UI" pitchFamily="34" charset="0"/>
                  </a:rPr>
                  <a:t> G:124 B:193</a:t>
                </a:r>
                <a:endParaRPr lang="en-US" sz="49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28302">
                          <a:schemeClr val="bg1"/>
                        </a:gs>
                        <a:gs pos="67000">
                          <a:schemeClr val="bg1"/>
                        </a:gs>
                      </a:gsLst>
                      <a:lin ang="5400000" scaled="1"/>
                    </a:gradFill>
                    <a:latin typeface="+mn-lt"/>
                    <a:ea typeface="Segoe UI" pitchFamily="34" charset="0"/>
                    <a:cs typeface="Segoe UI" pitchFamily="34" charset="0"/>
                  </a:rPr>
                  <a:t>Red</a:t>
                </a:r>
              </a:p>
              <a:p>
                <a:pPr algn="l" defTabSz="914102" fontAlgn="base">
                  <a:lnSpc>
                    <a:spcPct val="100000"/>
                  </a:lnSpc>
                  <a:spcBef>
                    <a:spcPct val="0"/>
                  </a:spcBef>
                  <a:spcAft>
                    <a:spcPct val="0"/>
                  </a:spcAft>
                </a:pPr>
                <a:r>
                  <a:rPr lang="en-US" sz="490">
                    <a:gradFill>
                      <a:gsLst>
                        <a:gs pos="28302">
                          <a:schemeClr val="bg1"/>
                        </a:gs>
                        <a:gs pos="67000">
                          <a:schemeClr val="bg1"/>
                        </a:gs>
                      </a:gsLst>
                      <a:lin ang="5400000" scaled="1"/>
                    </a:gradFill>
                    <a:ea typeface="Segoe UI" pitchFamily="34" charset="0"/>
                    <a:cs typeface="Segoe UI" pitchFamily="34" charset="0"/>
                  </a:rPr>
                  <a:t>R:237</a:t>
                </a:r>
                <a:r>
                  <a:rPr lang="en-US" sz="490" baseline="0">
                    <a:gradFill>
                      <a:gsLst>
                        <a:gs pos="28302">
                          <a:schemeClr val="bg1"/>
                        </a:gs>
                        <a:gs pos="67000">
                          <a:schemeClr val="bg1"/>
                        </a:gs>
                      </a:gsLst>
                      <a:lin ang="5400000" scaled="1"/>
                    </a:gradFill>
                    <a:ea typeface="Segoe UI" pitchFamily="34" charset="0"/>
                    <a:cs typeface="Segoe UI" pitchFamily="34" charset="0"/>
                  </a:rPr>
                  <a:t> G:38 B:36</a:t>
                </a:r>
                <a:endParaRPr lang="en-US" sz="490">
                  <a:gradFill>
                    <a:gsLst>
                      <a:gs pos="28302">
                        <a:schemeClr val="bg1"/>
                      </a:gs>
                      <a:gs pos="67000">
                        <a:schemeClr val="bg1"/>
                      </a:gs>
                    </a:gsLst>
                    <a:lin ang="5400000" scaled="1"/>
                  </a:gradFill>
                  <a:ea typeface="Segoe UI" pitchFamily="34" charset="0"/>
                  <a:cs typeface="Segoe UI" pitchFamily="34" charset="0"/>
                </a:endParaRPr>
              </a:p>
            </p:txBody>
          </p:sp>
          <p:sp>
            <p:nvSpPr>
              <p:cNvPr id="17" name="Rectangle 16"/>
              <p:cNvSpPr/>
              <p:nvPr userDrawn="1"/>
            </p:nvSpPr>
            <p:spPr bwMode="auto">
              <a:xfrm>
                <a:off x="1586734" y="488289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4717">
                          <a:schemeClr val="tx1"/>
                        </a:gs>
                        <a:gs pos="36000">
                          <a:schemeClr val="tx1"/>
                        </a:gs>
                      </a:gsLst>
                      <a:lin ang="5400000" scaled="0"/>
                    </a:gradFill>
                    <a:latin typeface="+mn-lt"/>
                    <a:ea typeface="Segoe UI" pitchFamily="34" charset="0"/>
                    <a:cs typeface="Segoe UI" pitchFamily="34" charset="0"/>
                  </a:rPr>
                  <a:t>Gold</a:t>
                </a:r>
              </a:p>
              <a:p>
                <a:pPr algn="l" defTabSz="914102" fontAlgn="base">
                  <a:lnSpc>
                    <a:spcPct val="100000"/>
                  </a:lnSpc>
                  <a:spcBef>
                    <a:spcPct val="0"/>
                  </a:spcBef>
                  <a:spcAft>
                    <a:spcPct val="0"/>
                  </a:spcAft>
                </a:pPr>
                <a:r>
                  <a:rPr lang="en-US" sz="490">
                    <a:gradFill>
                      <a:gsLst>
                        <a:gs pos="4717">
                          <a:schemeClr val="tx1"/>
                        </a:gs>
                        <a:gs pos="36000">
                          <a:schemeClr val="tx1"/>
                        </a:gs>
                      </a:gsLst>
                      <a:lin ang="5400000" scaled="0"/>
                    </a:gradFill>
                    <a:ea typeface="Segoe UI" pitchFamily="34" charset="0"/>
                    <a:cs typeface="Segoe UI" pitchFamily="34" charset="0"/>
                  </a:rPr>
                  <a:t>R:254</a:t>
                </a:r>
                <a:r>
                  <a:rPr lang="en-US" sz="490" baseline="0">
                    <a:gradFill>
                      <a:gsLst>
                        <a:gs pos="4717">
                          <a:schemeClr val="tx1"/>
                        </a:gs>
                        <a:gs pos="36000">
                          <a:schemeClr val="tx1"/>
                        </a:gs>
                      </a:gsLst>
                      <a:lin ang="5400000" scaled="0"/>
                    </a:gradFill>
                    <a:ea typeface="Segoe UI" pitchFamily="34" charset="0"/>
                    <a:cs typeface="Segoe UI" pitchFamily="34" charset="0"/>
                  </a:rPr>
                  <a:t> G:197 B:35</a:t>
                </a:r>
                <a:endParaRPr lang="en-US" sz="490">
                  <a:gradFill>
                    <a:gsLst>
                      <a:gs pos="4717">
                        <a:schemeClr val="tx1"/>
                      </a:gs>
                      <a:gs pos="36000">
                        <a:schemeClr val="tx1"/>
                      </a:gs>
                    </a:gsLst>
                    <a:lin ang="5400000" scaled="0"/>
                  </a:gradFill>
                  <a:ea typeface="Segoe UI" pitchFamily="34" charset="0"/>
                  <a:cs typeface="Segoe UI" pitchFamily="34" charset="0"/>
                </a:endParaRPr>
              </a:p>
            </p:txBody>
          </p:sp>
          <p:sp>
            <p:nvSpPr>
              <p:cNvPr id="18" name="Rectangle 17"/>
              <p:cNvSpPr/>
              <p:nvPr userDrawn="1"/>
            </p:nvSpPr>
            <p:spPr bwMode="auto">
              <a:xfrm>
                <a:off x="3419857"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7547">
                          <a:schemeClr val="tx1"/>
                        </a:gs>
                        <a:gs pos="28302">
                          <a:schemeClr val="tx1"/>
                        </a:gs>
                      </a:gsLst>
                      <a:lin ang="5400000" scaled="0"/>
                    </a:gradFill>
                    <a:latin typeface="+mn-lt"/>
                    <a:ea typeface="Segoe UI" pitchFamily="34" charset="0"/>
                    <a:cs typeface="Segoe UI" pitchFamily="34" charset="0"/>
                  </a:rPr>
                  <a:t>Light Green</a:t>
                </a:r>
              </a:p>
              <a:p>
                <a:pPr algn="l" defTabSz="914102" fontAlgn="base">
                  <a:lnSpc>
                    <a:spcPct val="100000"/>
                  </a:lnSpc>
                  <a:spcBef>
                    <a:spcPct val="0"/>
                  </a:spcBef>
                  <a:spcAft>
                    <a:spcPct val="0"/>
                  </a:spcAft>
                </a:pPr>
                <a:r>
                  <a:rPr lang="en-US" sz="490">
                    <a:gradFill>
                      <a:gsLst>
                        <a:gs pos="7547">
                          <a:schemeClr val="tx1"/>
                        </a:gs>
                        <a:gs pos="28302">
                          <a:schemeClr val="tx1"/>
                        </a:gs>
                      </a:gsLst>
                      <a:lin ang="5400000" scaled="0"/>
                    </a:gradFill>
                    <a:ea typeface="Segoe UI" pitchFamily="34" charset="0"/>
                    <a:cs typeface="Segoe UI" pitchFamily="34" charset="0"/>
                  </a:rPr>
                  <a:t>R:</a:t>
                </a:r>
                <a:r>
                  <a:rPr lang="en-US" sz="490" baseline="0">
                    <a:gradFill>
                      <a:gsLst>
                        <a:gs pos="7547">
                          <a:schemeClr val="tx1"/>
                        </a:gs>
                        <a:gs pos="28302">
                          <a:schemeClr val="tx1"/>
                        </a:gs>
                      </a:gsLst>
                      <a:lin ang="5400000" scaled="0"/>
                    </a:gradFill>
                    <a:ea typeface="Segoe UI" pitchFamily="34" charset="0"/>
                    <a:cs typeface="Segoe UI" pitchFamily="34" charset="0"/>
                  </a:rPr>
                  <a:t>186 G:216 B:10</a:t>
                </a:r>
                <a:endParaRPr lang="en-US" sz="490">
                  <a:gradFill>
                    <a:gsLst>
                      <a:gs pos="7547">
                        <a:schemeClr val="tx1"/>
                      </a:gs>
                      <a:gs pos="28302">
                        <a:schemeClr val="tx1"/>
                      </a:gs>
                    </a:gsLst>
                    <a:lin ang="5400000" scaled="0"/>
                  </a:gradFill>
                  <a:ea typeface="Segoe UI" pitchFamily="34" charset="0"/>
                  <a:cs typeface="Segoe UI" pitchFamily="34" charset="0"/>
                </a:endParaRPr>
              </a:p>
            </p:txBody>
          </p:sp>
          <p:sp>
            <p:nvSpPr>
              <p:cNvPr id="19" name="Rectangle 18"/>
              <p:cNvSpPr/>
              <p:nvPr userDrawn="1"/>
            </p:nvSpPr>
            <p:spPr bwMode="auto">
              <a:xfrm>
                <a:off x="2505456" y="4882895"/>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76415">
                          <a:schemeClr val="bg1"/>
                        </a:gs>
                        <a:gs pos="52000">
                          <a:schemeClr val="bg1"/>
                        </a:gs>
                      </a:gsLst>
                      <a:lin ang="5400000" scaled="0"/>
                    </a:gradFill>
                    <a:latin typeface="+mn-lt"/>
                    <a:ea typeface="Segoe UI" pitchFamily="34" charset="0"/>
                    <a:cs typeface="Segoe UI" pitchFamily="34" charset="0"/>
                  </a:rPr>
                  <a:t>Teal</a:t>
                </a:r>
              </a:p>
              <a:p>
                <a:pPr algn="l" defTabSz="914102" fontAlgn="base">
                  <a:lnSpc>
                    <a:spcPct val="100000"/>
                  </a:lnSpc>
                  <a:spcBef>
                    <a:spcPct val="0"/>
                  </a:spcBef>
                  <a:spcAft>
                    <a:spcPct val="0"/>
                  </a:spcAft>
                </a:pPr>
                <a:r>
                  <a:rPr lang="en-US" sz="490">
                    <a:gradFill>
                      <a:gsLst>
                        <a:gs pos="76415">
                          <a:schemeClr val="bg1"/>
                        </a:gs>
                        <a:gs pos="52000">
                          <a:schemeClr val="bg1"/>
                        </a:gs>
                      </a:gsLst>
                      <a:lin ang="5400000" scaled="0"/>
                    </a:gradFill>
                    <a:ea typeface="Segoe UI" pitchFamily="34" charset="0"/>
                    <a:cs typeface="Segoe UI" pitchFamily="34" charset="0"/>
                  </a:rPr>
                  <a:t>R:0</a:t>
                </a:r>
                <a:r>
                  <a:rPr lang="en-US" sz="490" baseline="0">
                    <a:gradFill>
                      <a:gsLst>
                        <a:gs pos="76415">
                          <a:schemeClr val="bg1"/>
                        </a:gs>
                        <a:gs pos="52000">
                          <a:schemeClr val="bg1"/>
                        </a:gs>
                      </a:gsLst>
                      <a:lin ang="5400000" scaled="0"/>
                    </a:gradFill>
                    <a:ea typeface="Segoe UI" pitchFamily="34" charset="0"/>
                    <a:cs typeface="Segoe UI" pitchFamily="34" charset="0"/>
                  </a:rPr>
                  <a:t> G:130 B:114</a:t>
                </a:r>
                <a:endParaRPr lang="en-US" sz="490">
                  <a:gradFill>
                    <a:gsLst>
                      <a:gs pos="76415">
                        <a:schemeClr val="bg1"/>
                      </a:gs>
                      <a:gs pos="52000">
                        <a:schemeClr val="bg1"/>
                      </a:gs>
                    </a:gsLst>
                    <a:lin ang="5400000" scaled="0"/>
                  </a:gradFill>
                  <a:ea typeface="Segoe UI" pitchFamily="34" charset="0"/>
                  <a:cs typeface="Segoe UI" pitchFamily="34" charset="0"/>
                </a:endParaRPr>
              </a:p>
            </p:txBody>
          </p:sp>
        </p:grpSp>
        <p:grpSp>
          <p:nvGrpSpPr>
            <p:cNvPr id="8" name="Group 7"/>
            <p:cNvGrpSpPr/>
            <p:nvPr userDrawn="1"/>
          </p:nvGrpSpPr>
          <p:grpSpPr>
            <a:xfrm rot="5400000">
              <a:off x="11412325" y="4270556"/>
              <a:ext cx="2703052" cy="289766"/>
              <a:chOff x="4476564" y="4543426"/>
              <a:chExt cx="2703052" cy="289766"/>
            </a:xfrm>
          </p:grpSpPr>
          <p:sp>
            <p:nvSpPr>
              <p:cNvPr id="11" name="Rectangle 10"/>
              <p:cNvSpPr/>
              <p:nvPr userDrawn="1"/>
            </p:nvSpPr>
            <p:spPr bwMode="auto">
              <a:xfrm>
                <a:off x="5395286" y="454342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lvl="0" defTabSz="914102" fontAlgn="base">
                  <a:lnSpc>
                    <a:spcPct val="100000"/>
                  </a:lnSpc>
                  <a:spcBef>
                    <a:spcPct val="0"/>
                  </a:spcBef>
                  <a:spcAft>
                    <a:spcPct val="0"/>
                  </a:spcAft>
                </a:pPr>
                <a:r>
                  <a:rPr lang="en-US" sz="490" b="1" baseline="0">
                    <a:gradFill>
                      <a:gsLst>
                        <a:gs pos="16981">
                          <a:schemeClr val="tx1"/>
                        </a:gs>
                        <a:gs pos="48000">
                          <a:schemeClr val="tx1"/>
                        </a:gs>
                      </a:gsLst>
                      <a:lin ang="5400000" scaled="0"/>
                    </a:gradFill>
                    <a:ea typeface="Segoe UI" pitchFamily="34" charset="0"/>
                    <a:cs typeface="Segoe UI" pitchFamily="34" charset="0"/>
                  </a:rPr>
                  <a:t>Light Blue</a:t>
                </a:r>
              </a:p>
              <a:p>
                <a:pPr lvl="0" defTabSz="914102" fontAlgn="base">
                  <a:lnSpc>
                    <a:spcPct val="100000"/>
                  </a:lnSpc>
                  <a:spcBef>
                    <a:spcPct val="0"/>
                  </a:spcBef>
                  <a:spcAft>
                    <a:spcPct val="0"/>
                  </a:spcAft>
                </a:pPr>
                <a:r>
                  <a:rPr lang="en-US" sz="490" b="1" baseline="0">
                    <a:gradFill>
                      <a:gsLst>
                        <a:gs pos="16981">
                          <a:schemeClr val="tx1"/>
                        </a:gs>
                        <a:gs pos="48000">
                          <a:schemeClr val="tx1"/>
                        </a:gs>
                      </a:gsLst>
                      <a:lin ang="5400000" scaled="0"/>
                    </a:gradFill>
                    <a:ea typeface="Segoe UI" pitchFamily="34" charset="0"/>
                    <a:cs typeface="Segoe UI" pitchFamily="34" charset="0"/>
                  </a:rPr>
                  <a:t>R:0 G:188 B:242</a:t>
                </a:r>
              </a:p>
            </p:txBody>
          </p:sp>
          <p:sp>
            <p:nvSpPr>
              <p:cNvPr id="12" name="Rectangle 11"/>
              <p:cNvSpPr/>
              <p:nvPr userDrawn="1"/>
            </p:nvSpPr>
            <p:spPr bwMode="auto">
              <a:xfrm>
                <a:off x="6309686" y="4543426"/>
                <a:ext cx="869930" cy="289766"/>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0">
                          <a:srgbClr val="FFFFFF"/>
                        </a:gs>
                        <a:gs pos="100000">
                          <a:srgbClr val="FFFFFF"/>
                        </a:gs>
                      </a:gsLst>
                      <a:lin ang="5400000" scaled="0"/>
                    </a:gradFill>
                    <a:latin typeface="+mn-lt"/>
                    <a:ea typeface="Segoe UI" pitchFamily="34" charset="0"/>
                    <a:cs typeface="Segoe UI" pitchFamily="34" charset="0"/>
                  </a:rPr>
                  <a:t>Dark Teal</a:t>
                </a:r>
              </a:p>
              <a:p>
                <a:pPr algn="l" defTabSz="914102" fontAlgn="base">
                  <a:lnSpc>
                    <a:spcPct val="100000"/>
                  </a:lnSpc>
                  <a:spcBef>
                    <a:spcPct val="0"/>
                  </a:spcBef>
                  <a:spcAft>
                    <a:spcPct val="0"/>
                  </a:spcAft>
                </a:pPr>
                <a:r>
                  <a:rPr lang="en-US" sz="490">
                    <a:gradFill>
                      <a:gsLst>
                        <a:gs pos="2092">
                          <a:srgbClr val="F8F8F8"/>
                        </a:gs>
                        <a:gs pos="10042">
                          <a:srgbClr val="F8F8F8"/>
                        </a:gs>
                      </a:gsLst>
                      <a:lin ang="5400000" scaled="0"/>
                    </a:gradFill>
                    <a:ea typeface="Segoe UI" pitchFamily="34" charset="0"/>
                    <a:cs typeface="Segoe UI" pitchFamily="34" charset="0"/>
                  </a:rPr>
                  <a:t>R:0</a:t>
                </a:r>
                <a:r>
                  <a:rPr lang="en-US" sz="490" baseline="0">
                    <a:gradFill>
                      <a:gsLst>
                        <a:gs pos="2092">
                          <a:srgbClr val="F8F8F8"/>
                        </a:gs>
                        <a:gs pos="10042">
                          <a:srgbClr val="F8F8F8"/>
                        </a:gs>
                      </a:gsLst>
                      <a:lin ang="5400000" scaled="0"/>
                    </a:gradFill>
                    <a:ea typeface="Segoe UI" pitchFamily="34" charset="0"/>
                    <a:cs typeface="Segoe UI" pitchFamily="34" charset="0"/>
                  </a:rPr>
                  <a:t> G:75 B:80</a:t>
                </a:r>
              </a:p>
            </p:txBody>
          </p:sp>
          <p:sp>
            <p:nvSpPr>
              <p:cNvPr id="13" name="Rectangle 12"/>
              <p:cNvSpPr/>
              <p:nvPr userDrawn="1"/>
            </p:nvSpPr>
            <p:spPr bwMode="auto">
              <a:xfrm>
                <a:off x="4476564" y="4543426"/>
                <a:ext cx="869930" cy="289766"/>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a:gradFill>
                      <a:gsLst>
                        <a:gs pos="2830">
                          <a:schemeClr val="bg2">
                            <a:lumMod val="10000"/>
                          </a:schemeClr>
                        </a:gs>
                        <a:gs pos="16981">
                          <a:schemeClr val="bg2">
                            <a:lumMod val="10000"/>
                          </a:schemeClr>
                        </a:gs>
                      </a:gsLst>
                      <a:lin ang="5400000" scaled="0"/>
                    </a:gradFill>
                    <a:latin typeface="+mn-lt"/>
                    <a:ea typeface="Segoe UI" pitchFamily="34" charset="0"/>
                    <a:cs typeface="Segoe UI" pitchFamily="34" charset="0"/>
                  </a:rPr>
                  <a:t>Gray</a:t>
                </a:r>
              </a:p>
              <a:p>
                <a:pPr algn="l" defTabSz="914102" fontAlgn="base">
                  <a:lnSpc>
                    <a:spcPct val="100000"/>
                  </a:lnSpc>
                  <a:spcBef>
                    <a:spcPct val="0"/>
                  </a:spcBef>
                  <a:spcAft>
                    <a:spcPct val="0"/>
                  </a:spcAft>
                </a:pPr>
                <a:r>
                  <a:rPr lang="en-US" sz="490">
                    <a:gradFill>
                      <a:gsLst>
                        <a:gs pos="2830">
                          <a:schemeClr val="bg2">
                            <a:lumMod val="10000"/>
                          </a:schemeClr>
                        </a:gs>
                        <a:gs pos="16981">
                          <a:schemeClr val="bg2">
                            <a:lumMod val="10000"/>
                          </a:schemeClr>
                        </a:gs>
                      </a:gsLst>
                      <a:lin ang="5400000" scaled="0"/>
                    </a:gradFill>
                    <a:ea typeface="Segoe UI" pitchFamily="34" charset="0"/>
                    <a:cs typeface="Segoe UI" pitchFamily="34" charset="0"/>
                  </a:rPr>
                  <a:t>R:150</a:t>
                </a:r>
                <a:r>
                  <a:rPr lang="en-US" sz="490" baseline="0">
                    <a:gradFill>
                      <a:gsLst>
                        <a:gs pos="2830">
                          <a:schemeClr val="bg2">
                            <a:lumMod val="10000"/>
                          </a:schemeClr>
                        </a:gs>
                        <a:gs pos="16981">
                          <a:schemeClr val="bg2">
                            <a:lumMod val="10000"/>
                          </a:schemeClr>
                        </a:gs>
                      </a:gsLst>
                      <a:lin ang="5400000" scaled="0"/>
                    </a:gradFill>
                    <a:ea typeface="Segoe UI" pitchFamily="34" charset="0"/>
                    <a:cs typeface="Segoe UI" pitchFamily="34" charset="0"/>
                  </a:rPr>
                  <a:t> G:150 B:150</a:t>
                </a:r>
                <a:endParaRPr lang="en-US" sz="490">
                  <a:gradFill>
                    <a:gsLst>
                      <a:gs pos="2830">
                        <a:schemeClr val="bg2">
                          <a:lumMod val="10000"/>
                        </a:schemeClr>
                      </a:gs>
                      <a:gs pos="16981">
                        <a:schemeClr val="bg2">
                          <a:lumMod val="10000"/>
                        </a:schemeClr>
                      </a:gs>
                    </a:gsLst>
                    <a:lin ang="5400000" scaled="0"/>
                  </a:gradFill>
                  <a:ea typeface="Segoe UI" pitchFamily="34" charset="0"/>
                  <a:cs typeface="Segoe UI" pitchFamily="34" charset="0"/>
                </a:endParaRPr>
              </a:p>
            </p:txBody>
          </p:sp>
        </p:grpSp>
        <p:sp>
          <p:nvSpPr>
            <p:cNvPr id="9" name="TextBox 8"/>
            <p:cNvSpPr txBox="1"/>
            <p:nvPr userDrawn="1"/>
          </p:nvSpPr>
          <p:spPr>
            <a:xfrm rot="5400000">
              <a:off x="12987813" y="258334"/>
              <a:ext cx="843944" cy="326834"/>
            </a:xfrm>
            <a:prstGeom prst="rect">
              <a:avLst/>
            </a:prstGeom>
            <a:noFill/>
          </p:spPr>
          <p:txBody>
            <a:bodyPr wrap="none" lIns="0" tIns="91440" rIns="182880" bIns="91440" rtlCol="0">
              <a:spAutoFit/>
            </a:bodyPr>
            <a:lstStyle/>
            <a:p>
              <a:pPr>
                <a:lnSpc>
                  <a:spcPct val="90000"/>
                </a:lnSpc>
                <a:spcAft>
                  <a:spcPts val="588"/>
                </a:spcAft>
              </a:pPr>
              <a:r>
                <a:rPr lang="en-US" sz="980">
                  <a:gradFill>
                    <a:gsLst>
                      <a:gs pos="2917">
                        <a:schemeClr val="tx1"/>
                      </a:gs>
                      <a:gs pos="30000">
                        <a:schemeClr val="tx1"/>
                      </a:gs>
                    </a:gsLst>
                    <a:lin ang="5400000" scaled="0"/>
                  </a:gradFill>
                </a:rPr>
                <a:t>Main colors</a:t>
              </a:r>
            </a:p>
          </p:txBody>
        </p:sp>
        <p:sp>
          <p:nvSpPr>
            <p:cNvPr id="10" name="TextBox 9"/>
            <p:cNvSpPr txBox="1"/>
            <p:nvPr userDrawn="1"/>
          </p:nvSpPr>
          <p:spPr>
            <a:xfrm rot="5400000">
              <a:off x="11746691" y="4228746"/>
              <a:ext cx="2647253" cy="326834"/>
            </a:xfrm>
            <a:prstGeom prst="rect">
              <a:avLst/>
            </a:prstGeom>
            <a:noFill/>
          </p:spPr>
          <p:txBody>
            <a:bodyPr wrap="none" lIns="0" tIns="91440" rIns="182880" bIns="91440" rtlCol="0">
              <a:spAutoFit/>
            </a:bodyPr>
            <a:lstStyle/>
            <a:p>
              <a:pPr>
                <a:lnSpc>
                  <a:spcPct val="90000"/>
                </a:lnSpc>
                <a:spcAft>
                  <a:spcPts val="588"/>
                </a:spcAft>
              </a:pPr>
              <a:r>
                <a:rPr lang="en-US" sz="980">
                  <a:gradFill>
                    <a:gsLst>
                      <a:gs pos="2917">
                        <a:schemeClr val="tx1"/>
                      </a:gs>
                      <a:gs pos="30000">
                        <a:schemeClr val="tx1"/>
                      </a:gs>
                    </a:gsLst>
                    <a:lin ang="5400000" scaled="0"/>
                  </a:gradFill>
                </a:rPr>
                <a:t>Secondary colors (use only when</a:t>
              </a:r>
              <a:r>
                <a:rPr lang="en-US" sz="980" baseline="0">
                  <a:gradFill>
                    <a:gsLst>
                      <a:gs pos="2917">
                        <a:schemeClr val="tx1"/>
                      </a:gs>
                      <a:gs pos="30000">
                        <a:schemeClr val="tx1"/>
                      </a:gs>
                    </a:gsLst>
                    <a:lin ang="5400000" scaled="0"/>
                  </a:gradFill>
                </a:rPr>
                <a:t> necessary)</a:t>
              </a:r>
              <a:endParaRPr lang="en-US" sz="980">
                <a:gradFill>
                  <a:gsLst>
                    <a:gs pos="2917">
                      <a:schemeClr val="tx1"/>
                    </a:gs>
                    <a:gs pos="30000">
                      <a:schemeClr val="tx1"/>
                    </a:gs>
                  </a:gsLst>
                  <a:lin ang="5400000" scaled="0"/>
                </a:gradFill>
              </a:endParaRPr>
            </a:p>
          </p:txBody>
        </p:sp>
      </p:grpSp>
      <p:pic>
        <p:nvPicPr>
          <p:cNvPr id="21" name="Picture 20">
            <a:extLst>
              <a:ext uri="{FF2B5EF4-FFF2-40B4-BE49-F238E27FC236}">
                <a16:creationId xmlns:a16="http://schemas.microsoft.com/office/drawing/2014/main" id="{B521CD24-D579-6250-9F9D-FD9139D8F712}"/>
              </a:ext>
            </a:extLst>
          </p:cNvPr>
          <p:cNvPicPr>
            <a:picLocks noChangeAspect="1"/>
          </p:cNvPicPr>
          <p:nvPr/>
        </p:nvPicPr>
        <p:blipFill>
          <a:blip r:embed="rId18"/>
          <a:stretch>
            <a:fillRect/>
          </a:stretch>
        </p:blipFill>
        <p:spPr>
          <a:xfrm>
            <a:off x="9166566" y="336935"/>
            <a:ext cx="3025434" cy="1070882"/>
          </a:xfrm>
          <a:prstGeom prst="rect">
            <a:avLst/>
          </a:prstGeom>
        </p:spPr>
      </p:pic>
      <p:sp>
        <p:nvSpPr>
          <p:cNvPr id="25" name="Rectangle 24">
            <a:extLst>
              <a:ext uri="{FF2B5EF4-FFF2-40B4-BE49-F238E27FC236}">
                <a16:creationId xmlns:a16="http://schemas.microsoft.com/office/drawing/2014/main" id="{658F9EF9-9A00-C7DD-6B3C-0760A62AD132}"/>
              </a:ext>
            </a:extLst>
          </p:cNvPr>
          <p:cNvSpPr/>
          <p:nvPr/>
        </p:nvSpPr>
        <p:spPr bwMode="auto">
          <a:xfrm>
            <a:off x="-2" y="0"/>
            <a:ext cx="12192002" cy="35008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a:extLst>
              <a:ext uri="{FF2B5EF4-FFF2-40B4-BE49-F238E27FC236}">
                <a16:creationId xmlns:a16="http://schemas.microsoft.com/office/drawing/2014/main" id="{D249377A-F4E2-F2B6-1291-981F2844CB82}"/>
              </a:ext>
            </a:extLst>
          </p:cNvPr>
          <p:cNvSpPr/>
          <p:nvPr/>
        </p:nvSpPr>
        <p:spPr bwMode="auto">
          <a:xfrm>
            <a:off x="-3" y="6507919"/>
            <a:ext cx="12192003" cy="35008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cxnSp>
        <p:nvCxnSpPr>
          <p:cNvPr id="31" name="Straight Connector 30">
            <a:extLst>
              <a:ext uri="{FF2B5EF4-FFF2-40B4-BE49-F238E27FC236}">
                <a16:creationId xmlns:a16="http://schemas.microsoft.com/office/drawing/2014/main" id="{AA223CEF-0055-62EC-2EA9-B762EC3CD697}"/>
              </a:ext>
            </a:extLst>
          </p:cNvPr>
          <p:cNvCxnSpPr/>
          <p:nvPr/>
        </p:nvCxnSpPr>
        <p:spPr>
          <a:xfrm>
            <a:off x="-4" y="378062"/>
            <a:ext cx="12192003" cy="0"/>
          </a:xfrm>
          <a:prstGeom prst="line">
            <a:avLst/>
          </a:prstGeom>
          <a:ln w="53975">
            <a:solidFill>
              <a:srgbClr val="F5912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object 10">
            <a:extLst>
              <a:ext uri="{FF2B5EF4-FFF2-40B4-BE49-F238E27FC236}">
                <a16:creationId xmlns:a16="http://schemas.microsoft.com/office/drawing/2014/main" id="{FDAC7605-1A2A-2BC3-3AC8-3BD446317472}"/>
              </a:ext>
            </a:extLst>
          </p:cNvPr>
          <p:cNvSpPr txBox="1"/>
          <p:nvPr/>
        </p:nvSpPr>
        <p:spPr>
          <a:xfrm>
            <a:off x="9560618" y="6584487"/>
            <a:ext cx="2631382" cy="1961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450">
              <a:spcBef>
                <a:spcPts val="98"/>
              </a:spcBef>
              <a:defRPr sz="1300" spc="215">
                <a:solidFill>
                  <a:srgbClr val="3C474C"/>
                </a:solidFill>
                <a:latin typeface="Lucida Sans Unicode"/>
                <a:ea typeface="Lucida Sans Unicode"/>
                <a:cs typeface="Lucida Sans Unicode"/>
                <a:sym typeface="Lucida Sans Unicode"/>
              </a:defRPr>
            </a:pPr>
            <a:r>
              <a:rPr sz="1274" baseline="0">
                <a:solidFill>
                  <a:schemeClr val="bg1"/>
                </a:solidFill>
              </a:rPr>
              <a:t>@</a:t>
            </a:r>
            <a:r>
              <a:rPr sz="1274" spc="-64" baseline="0">
                <a:solidFill>
                  <a:schemeClr val="bg1"/>
                </a:solidFill>
              </a:rPr>
              <a:t> </a:t>
            </a:r>
            <a:r>
              <a:rPr sz="1274" spc="-49" baseline="0">
                <a:solidFill>
                  <a:schemeClr val="bg1"/>
                </a:solidFill>
              </a:rPr>
              <a:t>202</a:t>
            </a:r>
            <a:r>
              <a:rPr lang="en-US" sz="1274" spc="-49" baseline="0">
                <a:solidFill>
                  <a:schemeClr val="bg1"/>
                </a:solidFill>
              </a:rPr>
              <a:t>5</a:t>
            </a:r>
            <a:r>
              <a:rPr sz="1274" spc="-64" baseline="0">
                <a:solidFill>
                  <a:schemeClr val="bg1"/>
                </a:solidFill>
              </a:rPr>
              <a:t> </a:t>
            </a:r>
            <a:r>
              <a:rPr sz="1274" spc="59" baseline="0">
                <a:solidFill>
                  <a:schemeClr val="bg1"/>
                </a:solidFill>
              </a:rPr>
              <a:t>Dynamic</a:t>
            </a:r>
            <a:r>
              <a:rPr sz="1274" spc="-64" baseline="0">
                <a:solidFill>
                  <a:schemeClr val="bg1"/>
                </a:solidFill>
              </a:rPr>
              <a:t> </a:t>
            </a:r>
            <a:r>
              <a:rPr sz="1274" spc="39" baseline="0">
                <a:solidFill>
                  <a:schemeClr val="bg1"/>
                </a:solidFill>
              </a:rPr>
              <a:t>Communities</a:t>
            </a:r>
          </a:p>
        </p:txBody>
      </p:sp>
    </p:spTree>
    <p:extLst>
      <p:ext uri="{BB962C8B-B14F-4D97-AF65-F5344CB8AC3E}">
        <p14:creationId xmlns:p14="http://schemas.microsoft.com/office/powerpoint/2010/main" val="39201654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676" r:id="rId15"/>
    <p:sldLayoutId id="2147483677" r:id="rId16"/>
  </p:sldLayoutIdLst>
  <p:transition>
    <p:fade/>
  </p:transition>
  <p:txStyles>
    <p:titleStyle>
      <a:lvl1pPr algn="l" defTabSz="914367" rtl="0" eaLnBrk="1" latinLnBrk="0" hangingPunct="1">
        <a:lnSpc>
          <a:spcPct val="90000"/>
        </a:lnSpc>
        <a:spcBef>
          <a:spcPct val="0"/>
        </a:spcBef>
        <a:buNone/>
        <a:defRPr lang="en-US" sz="4313" b="1" i="0" kern="1200" cap="none" spc="-100" baseline="0" dirty="0" smtClean="0">
          <a:ln w="3175">
            <a:noFill/>
          </a:ln>
          <a:solidFill>
            <a:srgbClr val="1E275C"/>
          </a:solidFill>
          <a:effectLst/>
          <a:latin typeface="Segoe" panose="020B0502040200020203" pitchFamily="34" charset="77"/>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solidFill>
            <a:srgbClr val="000000"/>
          </a:solidFill>
          <a:latin typeface="+mn-lt"/>
          <a:ea typeface="+mn-ea"/>
          <a:cs typeface="Segoe UI" panose="020B0502040204020203" pitchFamily="34" charset="0"/>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745" kern="1200" spc="0" baseline="0">
          <a:solidFill>
            <a:srgbClr val="000000"/>
          </a:solidFill>
          <a:latin typeface="+mn-lt"/>
          <a:ea typeface="+mn-ea"/>
          <a:cs typeface="Segoe UI" panose="020B0502040204020203" pitchFamily="34" charset="0"/>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rgbClr val="000000"/>
          </a:solidFill>
          <a:latin typeface="+mn-lt"/>
          <a:ea typeface="+mn-ea"/>
          <a:cs typeface="Segoe UI" panose="020B0502040204020203" pitchFamily="34" charset="0"/>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33">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40">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05CEBA-2515-2B2D-E729-A0429CFDEBDD}"/>
              </a:ext>
            </a:extLst>
          </p:cNvPr>
          <p:cNvSpPr>
            <a:spLocks noGrp="1"/>
          </p:cNvSpPr>
          <p:nvPr>
            <p:ph type="title"/>
          </p:nvPr>
        </p:nvSpPr>
        <p:spPr>
          <a:xfrm>
            <a:off x="838842" y="365781"/>
            <a:ext cx="10514316" cy="13245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9E5176-9F35-35F4-9F58-8999CDAD2A2F}"/>
              </a:ext>
            </a:extLst>
          </p:cNvPr>
          <p:cNvSpPr>
            <a:spLocks noGrp="1"/>
          </p:cNvSpPr>
          <p:nvPr>
            <p:ph type="body" idx="1"/>
          </p:nvPr>
        </p:nvSpPr>
        <p:spPr>
          <a:xfrm>
            <a:off x="838842" y="1825791"/>
            <a:ext cx="10514316" cy="43504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3DDD3F-B92D-F18C-30AE-AB40DA502B95}"/>
              </a:ext>
            </a:extLst>
          </p:cNvPr>
          <p:cNvSpPr>
            <a:spLocks noGrp="1"/>
          </p:cNvSpPr>
          <p:nvPr>
            <p:ph type="dt" sz="half" idx="2"/>
          </p:nvPr>
        </p:nvSpPr>
        <p:spPr>
          <a:xfrm>
            <a:off x="838843" y="6356803"/>
            <a:ext cx="2742188" cy="364224"/>
          </a:xfrm>
          <a:prstGeom prst="rect">
            <a:avLst/>
          </a:prstGeom>
        </p:spPr>
        <p:txBody>
          <a:bodyPr vert="horz" lIns="91440" tIns="45720" rIns="91440" bIns="45720" rtlCol="0" anchor="ctr"/>
          <a:lstStyle>
            <a:lvl1pPr algn="l">
              <a:defRPr sz="1176">
                <a:solidFill>
                  <a:schemeClr val="tx1">
                    <a:tint val="75000"/>
                  </a:schemeClr>
                </a:solidFill>
              </a:defRPr>
            </a:lvl1pPr>
          </a:lstStyle>
          <a:p>
            <a:fld id="{E41419FB-D837-7647-AC90-84F19AB974CA}" type="datetimeFigureOut">
              <a:rPr lang="en-US" smtClean="0"/>
              <a:t>10/21/2025</a:t>
            </a:fld>
            <a:endParaRPr lang="en-US"/>
          </a:p>
        </p:txBody>
      </p:sp>
      <p:sp>
        <p:nvSpPr>
          <p:cNvPr id="5" name="Footer Placeholder 4">
            <a:extLst>
              <a:ext uri="{FF2B5EF4-FFF2-40B4-BE49-F238E27FC236}">
                <a16:creationId xmlns:a16="http://schemas.microsoft.com/office/drawing/2014/main" id="{07A22FAE-66D8-8757-6FC4-9872E71BCA5A}"/>
              </a:ext>
            </a:extLst>
          </p:cNvPr>
          <p:cNvSpPr>
            <a:spLocks noGrp="1"/>
          </p:cNvSpPr>
          <p:nvPr>
            <p:ph type="ftr" sz="quarter" idx="3"/>
          </p:nvPr>
        </p:nvSpPr>
        <p:spPr>
          <a:xfrm>
            <a:off x="4038581" y="6356803"/>
            <a:ext cx="4114839" cy="364224"/>
          </a:xfrm>
          <a:prstGeom prst="rect">
            <a:avLst/>
          </a:prstGeom>
        </p:spPr>
        <p:txBody>
          <a:bodyPr vert="horz" lIns="91440" tIns="45720" rIns="91440" bIns="45720" rtlCol="0" anchor="ctr"/>
          <a:lstStyle>
            <a:lvl1pPr algn="ctr">
              <a:defRPr sz="1176">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2052C6-8BA9-0863-F91D-6A455ABCF8AC}"/>
              </a:ext>
            </a:extLst>
          </p:cNvPr>
          <p:cNvSpPr>
            <a:spLocks noGrp="1"/>
          </p:cNvSpPr>
          <p:nvPr>
            <p:ph type="sldNum" sz="quarter" idx="4"/>
          </p:nvPr>
        </p:nvSpPr>
        <p:spPr>
          <a:xfrm>
            <a:off x="8610971" y="6356803"/>
            <a:ext cx="2742188" cy="364224"/>
          </a:xfrm>
          <a:prstGeom prst="rect">
            <a:avLst/>
          </a:prstGeom>
        </p:spPr>
        <p:txBody>
          <a:bodyPr vert="horz" lIns="91440" tIns="45720" rIns="91440" bIns="45720" rtlCol="0" anchor="ctr"/>
          <a:lstStyle>
            <a:lvl1pPr algn="r">
              <a:defRPr sz="1176">
                <a:solidFill>
                  <a:schemeClr val="tx1">
                    <a:tint val="75000"/>
                  </a:schemeClr>
                </a:solidFill>
              </a:defRPr>
            </a:lvl1pPr>
          </a:lstStyle>
          <a:p>
            <a:fld id="{3F03BB20-E12A-E14B-92E8-05542924BD38}" type="slidenum">
              <a:rPr lang="en-US" smtClean="0"/>
              <a:t>‹#›</a:t>
            </a:fld>
            <a:endParaRPr lang="en-US"/>
          </a:p>
        </p:txBody>
      </p:sp>
    </p:spTree>
    <p:extLst>
      <p:ext uri="{BB962C8B-B14F-4D97-AF65-F5344CB8AC3E}">
        <p14:creationId xmlns:p14="http://schemas.microsoft.com/office/powerpoint/2010/main" val="216592951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896386" rtl="0" eaLnBrk="1" latinLnBrk="0" hangingPunct="1">
        <a:lnSpc>
          <a:spcPct val="90000"/>
        </a:lnSpc>
        <a:spcBef>
          <a:spcPct val="0"/>
        </a:spcBef>
        <a:buNone/>
        <a:defRPr sz="4313" kern="1200">
          <a:solidFill>
            <a:schemeClr val="tx1"/>
          </a:solidFill>
          <a:latin typeface="+mj-lt"/>
          <a:ea typeface="+mj-ea"/>
          <a:cs typeface="+mj-cs"/>
        </a:defRPr>
      </a:lvl1pPr>
    </p:titleStyle>
    <p:bodyStyle>
      <a:lvl1pPr marL="224097" indent="-224097" algn="l" defTabSz="896386" rtl="0" eaLnBrk="1" latinLnBrk="0" hangingPunct="1">
        <a:lnSpc>
          <a:spcPct val="90000"/>
        </a:lnSpc>
        <a:spcBef>
          <a:spcPts val="980"/>
        </a:spcBef>
        <a:buFont typeface="Arial" panose="020B0604020202020204" pitchFamily="34" charset="0"/>
        <a:buChar char="•"/>
        <a:defRPr sz="2745" kern="1200">
          <a:solidFill>
            <a:schemeClr val="tx1"/>
          </a:solidFill>
          <a:latin typeface="+mn-lt"/>
          <a:ea typeface="+mn-ea"/>
          <a:cs typeface="+mn-cs"/>
        </a:defRPr>
      </a:lvl1pPr>
      <a:lvl2pPr marL="672290" indent="-224097" algn="l" defTabSz="896386" rtl="0" eaLnBrk="1" latinLnBrk="0" hangingPunct="1">
        <a:lnSpc>
          <a:spcPct val="90000"/>
        </a:lnSpc>
        <a:spcBef>
          <a:spcPts val="490"/>
        </a:spcBef>
        <a:buFont typeface="Arial" panose="020B0604020202020204" pitchFamily="34" charset="0"/>
        <a:buChar char="•"/>
        <a:defRPr sz="2353" kern="1200">
          <a:solidFill>
            <a:schemeClr val="tx1"/>
          </a:solidFill>
          <a:latin typeface="+mn-lt"/>
          <a:ea typeface="+mn-ea"/>
          <a:cs typeface="+mn-cs"/>
        </a:defRPr>
      </a:lvl2pPr>
      <a:lvl3pPr marL="1120483" indent="-224097" algn="l" defTabSz="896386" rtl="0" eaLnBrk="1" latinLnBrk="0" hangingPunct="1">
        <a:lnSpc>
          <a:spcPct val="90000"/>
        </a:lnSpc>
        <a:spcBef>
          <a:spcPts val="490"/>
        </a:spcBef>
        <a:buFont typeface="Arial" panose="020B0604020202020204" pitchFamily="34" charset="0"/>
        <a:buChar char="•"/>
        <a:defRPr sz="1961" kern="1200">
          <a:solidFill>
            <a:schemeClr val="tx1"/>
          </a:solidFill>
          <a:latin typeface="+mn-lt"/>
          <a:ea typeface="+mn-ea"/>
          <a:cs typeface="+mn-cs"/>
        </a:defRPr>
      </a:lvl3pPr>
      <a:lvl4pPr marL="1568676"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4pPr>
      <a:lvl5pPr marL="2016869"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5pPr>
      <a:lvl6pPr marL="2465062"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6pPr>
      <a:lvl7pPr marL="2913256"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7pPr>
      <a:lvl8pPr marL="3361449"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8pPr>
      <a:lvl9pPr marL="3809642"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9pPr>
    </p:bodyStyle>
    <p:otherStyle>
      <a:defPPr>
        <a:defRPr lang="en-US"/>
      </a:defPPr>
      <a:lvl1pPr marL="0" algn="l" defTabSz="896386" rtl="0" eaLnBrk="1" latinLnBrk="0" hangingPunct="1">
        <a:defRPr sz="1765" kern="1200">
          <a:solidFill>
            <a:schemeClr val="tx1"/>
          </a:solidFill>
          <a:latin typeface="+mn-lt"/>
          <a:ea typeface="+mn-ea"/>
          <a:cs typeface="+mn-cs"/>
        </a:defRPr>
      </a:lvl1pPr>
      <a:lvl2pPr marL="448193" algn="l" defTabSz="896386" rtl="0" eaLnBrk="1" latinLnBrk="0" hangingPunct="1">
        <a:defRPr sz="1765" kern="1200">
          <a:solidFill>
            <a:schemeClr val="tx1"/>
          </a:solidFill>
          <a:latin typeface="+mn-lt"/>
          <a:ea typeface="+mn-ea"/>
          <a:cs typeface="+mn-cs"/>
        </a:defRPr>
      </a:lvl2pPr>
      <a:lvl3pPr marL="896386" algn="l" defTabSz="896386" rtl="0" eaLnBrk="1" latinLnBrk="0" hangingPunct="1">
        <a:defRPr sz="1765" kern="1200">
          <a:solidFill>
            <a:schemeClr val="tx1"/>
          </a:solidFill>
          <a:latin typeface="+mn-lt"/>
          <a:ea typeface="+mn-ea"/>
          <a:cs typeface="+mn-cs"/>
        </a:defRPr>
      </a:lvl3pPr>
      <a:lvl4pPr marL="1344579" algn="l" defTabSz="896386" rtl="0" eaLnBrk="1" latinLnBrk="0" hangingPunct="1">
        <a:defRPr sz="1765" kern="1200">
          <a:solidFill>
            <a:schemeClr val="tx1"/>
          </a:solidFill>
          <a:latin typeface="+mn-lt"/>
          <a:ea typeface="+mn-ea"/>
          <a:cs typeface="+mn-cs"/>
        </a:defRPr>
      </a:lvl4pPr>
      <a:lvl5pPr marL="1792773" algn="l" defTabSz="896386" rtl="0" eaLnBrk="1" latinLnBrk="0" hangingPunct="1">
        <a:defRPr sz="1765" kern="1200">
          <a:solidFill>
            <a:schemeClr val="tx1"/>
          </a:solidFill>
          <a:latin typeface="+mn-lt"/>
          <a:ea typeface="+mn-ea"/>
          <a:cs typeface="+mn-cs"/>
        </a:defRPr>
      </a:lvl5pPr>
      <a:lvl6pPr marL="2240966" algn="l" defTabSz="896386" rtl="0" eaLnBrk="1" latinLnBrk="0" hangingPunct="1">
        <a:defRPr sz="1765" kern="1200">
          <a:solidFill>
            <a:schemeClr val="tx1"/>
          </a:solidFill>
          <a:latin typeface="+mn-lt"/>
          <a:ea typeface="+mn-ea"/>
          <a:cs typeface="+mn-cs"/>
        </a:defRPr>
      </a:lvl6pPr>
      <a:lvl7pPr marL="2689159" algn="l" defTabSz="896386" rtl="0" eaLnBrk="1" latinLnBrk="0" hangingPunct="1">
        <a:defRPr sz="1765" kern="1200">
          <a:solidFill>
            <a:schemeClr val="tx1"/>
          </a:solidFill>
          <a:latin typeface="+mn-lt"/>
          <a:ea typeface="+mn-ea"/>
          <a:cs typeface="+mn-cs"/>
        </a:defRPr>
      </a:lvl7pPr>
      <a:lvl8pPr marL="3137352" algn="l" defTabSz="896386" rtl="0" eaLnBrk="1" latinLnBrk="0" hangingPunct="1">
        <a:defRPr sz="1765" kern="1200">
          <a:solidFill>
            <a:schemeClr val="tx1"/>
          </a:solidFill>
          <a:latin typeface="+mn-lt"/>
          <a:ea typeface="+mn-ea"/>
          <a:cs typeface="+mn-cs"/>
        </a:defRPr>
      </a:lvl8pPr>
      <a:lvl9pPr marL="3585545" algn="l" defTabSz="896386" rtl="0" eaLnBrk="1" latinLnBrk="0" hangingPunct="1">
        <a:defRPr sz="17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D9A7C-1210-A2E3-4936-753F4D448E16}"/>
              </a:ext>
            </a:extLst>
          </p:cNvPr>
          <p:cNvSpPr>
            <a:spLocks noGrp="1"/>
          </p:cNvSpPr>
          <p:nvPr>
            <p:ph type="title"/>
          </p:nvPr>
        </p:nvSpPr>
        <p:spPr>
          <a:xfrm>
            <a:off x="838842" y="365781"/>
            <a:ext cx="10514316" cy="13245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00E567-B43C-F191-A69E-49D27BDB92C0}"/>
              </a:ext>
            </a:extLst>
          </p:cNvPr>
          <p:cNvSpPr>
            <a:spLocks noGrp="1"/>
          </p:cNvSpPr>
          <p:nvPr>
            <p:ph type="body" idx="1"/>
          </p:nvPr>
        </p:nvSpPr>
        <p:spPr>
          <a:xfrm>
            <a:off x="838842" y="1825791"/>
            <a:ext cx="10514316" cy="43504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383"/>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896386" rtl="0" eaLnBrk="1" latinLnBrk="0" hangingPunct="1">
        <a:lnSpc>
          <a:spcPct val="90000"/>
        </a:lnSpc>
        <a:spcBef>
          <a:spcPct val="0"/>
        </a:spcBef>
        <a:buNone/>
        <a:defRPr sz="4313" kern="1200">
          <a:solidFill>
            <a:schemeClr val="tx1"/>
          </a:solidFill>
          <a:latin typeface="+mj-lt"/>
          <a:ea typeface="+mj-ea"/>
          <a:cs typeface="+mj-cs"/>
        </a:defRPr>
      </a:lvl1pPr>
    </p:titleStyle>
    <p:bodyStyle>
      <a:lvl1pPr marL="224097" indent="-224097" algn="l" defTabSz="896386" rtl="0" eaLnBrk="1" latinLnBrk="0" hangingPunct="1">
        <a:lnSpc>
          <a:spcPct val="90000"/>
        </a:lnSpc>
        <a:spcBef>
          <a:spcPts val="980"/>
        </a:spcBef>
        <a:buFont typeface="Arial" panose="020B0604020202020204" pitchFamily="34" charset="0"/>
        <a:buChar char="•"/>
        <a:defRPr sz="2745" kern="1200">
          <a:solidFill>
            <a:schemeClr val="tx1"/>
          </a:solidFill>
          <a:latin typeface="+mn-lt"/>
          <a:ea typeface="+mn-ea"/>
          <a:cs typeface="+mn-cs"/>
        </a:defRPr>
      </a:lvl1pPr>
      <a:lvl2pPr marL="672290" indent="-224097" algn="l" defTabSz="896386" rtl="0" eaLnBrk="1" latinLnBrk="0" hangingPunct="1">
        <a:lnSpc>
          <a:spcPct val="90000"/>
        </a:lnSpc>
        <a:spcBef>
          <a:spcPts val="490"/>
        </a:spcBef>
        <a:buFont typeface="Arial" panose="020B0604020202020204" pitchFamily="34" charset="0"/>
        <a:buChar char="•"/>
        <a:defRPr sz="2353" kern="1200">
          <a:solidFill>
            <a:schemeClr val="tx1"/>
          </a:solidFill>
          <a:latin typeface="+mn-lt"/>
          <a:ea typeface="+mn-ea"/>
          <a:cs typeface="+mn-cs"/>
        </a:defRPr>
      </a:lvl2pPr>
      <a:lvl3pPr marL="1120483" indent="-224097" algn="l" defTabSz="896386" rtl="0" eaLnBrk="1" latinLnBrk="0" hangingPunct="1">
        <a:lnSpc>
          <a:spcPct val="90000"/>
        </a:lnSpc>
        <a:spcBef>
          <a:spcPts val="490"/>
        </a:spcBef>
        <a:buFont typeface="Arial" panose="020B0604020202020204" pitchFamily="34" charset="0"/>
        <a:buChar char="•"/>
        <a:defRPr sz="1961" kern="1200">
          <a:solidFill>
            <a:schemeClr val="tx1"/>
          </a:solidFill>
          <a:latin typeface="+mn-lt"/>
          <a:ea typeface="+mn-ea"/>
          <a:cs typeface="+mn-cs"/>
        </a:defRPr>
      </a:lvl3pPr>
      <a:lvl4pPr marL="1568676"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4pPr>
      <a:lvl5pPr marL="2016869"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5pPr>
      <a:lvl6pPr marL="2465062"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6pPr>
      <a:lvl7pPr marL="2913256"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7pPr>
      <a:lvl8pPr marL="3361449"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8pPr>
      <a:lvl9pPr marL="3809642" indent="-224097" algn="l" defTabSz="896386" rtl="0" eaLnBrk="1" latinLnBrk="0" hangingPunct="1">
        <a:lnSpc>
          <a:spcPct val="90000"/>
        </a:lnSpc>
        <a:spcBef>
          <a:spcPts val="490"/>
        </a:spcBef>
        <a:buFont typeface="Arial" panose="020B0604020202020204" pitchFamily="34" charset="0"/>
        <a:buChar char="•"/>
        <a:defRPr sz="1765" kern="1200">
          <a:solidFill>
            <a:schemeClr val="tx1"/>
          </a:solidFill>
          <a:latin typeface="+mn-lt"/>
          <a:ea typeface="+mn-ea"/>
          <a:cs typeface="+mn-cs"/>
        </a:defRPr>
      </a:lvl9pPr>
    </p:bodyStyle>
    <p:otherStyle>
      <a:defPPr>
        <a:defRPr lang="en-US"/>
      </a:defPPr>
      <a:lvl1pPr marL="0" algn="l" defTabSz="896386" rtl="0" eaLnBrk="1" latinLnBrk="0" hangingPunct="1">
        <a:defRPr sz="1765" kern="1200">
          <a:solidFill>
            <a:schemeClr val="tx1"/>
          </a:solidFill>
          <a:latin typeface="+mn-lt"/>
          <a:ea typeface="+mn-ea"/>
          <a:cs typeface="+mn-cs"/>
        </a:defRPr>
      </a:lvl1pPr>
      <a:lvl2pPr marL="448193" algn="l" defTabSz="896386" rtl="0" eaLnBrk="1" latinLnBrk="0" hangingPunct="1">
        <a:defRPr sz="1765" kern="1200">
          <a:solidFill>
            <a:schemeClr val="tx1"/>
          </a:solidFill>
          <a:latin typeface="+mn-lt"/>
          <a:ea typeface="+mn-ea"/>
          <a:cs typeface="+mn-cs"/>
        </a:defRPr>
      </a:lvl2pPr>
      <a:lvl3pPr marL="896386" algn="l" defTabSz="896386" rtl="0" eaLnBrk="1" latinLnBrk="0" hangingPunct="1">
        <a:defRPr sz="1765" kern="1200">
          <a:solidFill>
            <a:schemeClr val="tx1"/>
          </a:solidFill>
          <a:latin typeface="+mn-lt"/>
          <a:ea typeface="+mn-ea"/>
          <a:cs typeface="+mn-cs"/>
        </a:defRPr>
      </a:lvl3pPr>
      <a:lvl4pPr marL="1344579" algn="l" defTabSz="896386" rtl="0" eaLnBrk="1" latinLnBrk="0" hangingPunct="1">
        <a:defRPr sz="1765" kern="1200">
          <a:solidFill>
            <a:schemeClr val="tx1"/>
          </a:solidFill>
          <a:latin typeface="+mn-lt"/>
          <a:ea typeface="+mn-ea"/>
          <a:cs typeface="+mn-cs"/>
        </a:defRPr>
      </a:lvl4pPr>
      <a:lvl5pPr marL="1792773" algn="l" defTabSz="896386" rtl="0" eaLnBrk="1" latinLnBrk="0" hangingPunct="1">
        <a:defRPr sz="1765" kern="1200">
          <a:solidFill>
            <a:schemeClr val="tx1"/>
          </a:solidFill>
          <a:latin typeface="+mn-lt"/>
          <a:ea typeface="+mn-ea"/>
          <a:cs typeface="+mn-cs"/>
        </a:defRPr>
      </a:lvl5pPr>
      <a:lvl6pPr marL="2240966" algn="l" defTabSz="896386" rtl="0" eaLnBrk="1" latinLnBrk="0" hangingPunct="1">
        <a:defRPr sz="1765" kern="1200">
          <a:solidFill>
            <a:schemeClr val="tx1"/>
          </a:solidFill>
          <a:latin typeface="+mn-lt"/>
          <a:ea typeface="+mn-ea"/>
          <a:cs typeface="+mn-cs"/>
        </a:defRPr>
      </a:lvl6pPr>
      <a:lvl7pPr marL="2689159" algn="l" defTabSz="896386" rtl="0" eaLnBrk="1" latinLnBrk="0" hangingPunct="1">
        <a:defRPr sz="1765" kern="1200">
          <a:solidFill>
            <a:schemeClr val="tx1"/>
          </a:solidFill>
          <a:latin typeface="+mn-lt"/>
          <a:ea typeface="+mn-ea"/>
          <a:cs typeface="+mn-cs"/>
        </a:defRPr>
      </a:lvl7pPr>
      <a:lvl8pPr marL="3137352" algn="l" defTabSz="896386" rtl="0" eaLnBrk="1" latinLnBrk="0" hangingPunct="1">
        <a:defRPr sz="1765" kern="1200">
          <a:solidFill>
            <a:schemeClr val="tx1"/>
          </a:solidFill>
          <a:latin typeface="+mn-lt"/>
          <a:ea typeface="+mn-ea"/>
          <a:cs typeface="+mn-cs"/>
        </a:defRPr>
      </a:lvl8pPr>
      <a:lvl9pPr marL="3585545" algn="l" defTabSz="896386" rtl="0" eaLnBrk="1" latinLnBrk="0" hangingPunct="1">
        <a:defRPr sz="17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hyperlink" Target="https://www.youtube.com/guyinacube"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A1A02-F7FF-587E-A0A6-46E352C764E3}"/>
            </a:ext>
          </a:extLst>
        </p:cNvPr>
        <p:cNvGrpSpPr/>
        <p:nvPr/>
      </p:nvGrpSpPr>
      <p:grpSpPr>
        <a:xfrm>
          <a:off x="0" y="0"/>
          <a:ext cx="0" cy="0"/>
          <a:chOff x="0" y="0"/>
          <a:chExt cx="0" cy="0"/>
        </a:xfrm>
      </p:grpSpPr>
      <p:pic>
        <p:nvPicPr>
          <p:cNvPr id="3" name="Picture 2" descr="A city with a lake surrounded by trees&#10;&#10;Description automatically generated">
            <a:extLst>
              <a:ext uri="{FF2B5EF4-FFF2-40B4-BE49-F238E27FC236}">
                <a16:creationId xmlns:a16="http://schemas.microsoft.com/office/drawing/2014/main" id="{8D54957A-0037-43D1-36F5-12DD11C6F9C5}"/>
              </a:ext>
            </a:extLst>
          </p:cNvPr>
          <p:cNvPicPr>
            <a:picLocks noChangeAspect="1"/>
          </p:cNvPicPr>
          <p:nvPr/>
        </p:nvPicPr>
        <p:blipFill>
          <a:blip r:embed="rId2">
            <a:alphaModFix amt="35000"/>
          </a:blip>
          <a:stretch>
            <a:fillRect/>
          </a:stretch>
        </p:blipFill>
        <p:spPr>
          <a:xfrm>
            <a:off x="0" y="6684"/>
            <a:ext cx="12203042" cy="6850830"/>
          </a:xfrm>
          <a:prstGeom prst="rect">
            <a:avLst/>
          </a:prstGeom>
        </p:spPr>
      </p:pic>
      <p:pic>
        <p:nvPicPr>
          <p:cNvPr id="17" name="Picture 16" descr="A picture containing font, graphics, graphic design, text&#10;&#10;Description automatically generated">
            <a:extLst>
              <a:ext uri="{FF2B5EF4-FFF2-40B4-BE49-F238E27FC236}">
                <a16:creationId xmlns:a16="http://schemas.microsoft.com/office/drawing/2014/main" id="{06F6858B-579D-94CF-0B5A-7C7DCBBB09C2}"/>
              </a:ext>
            </a:extLst>
          </p:cNvPr>
          <p:cNvPicPr>
            <a:picLocks noChangeAspect="1"/>
          </p:cNvPicPr>
          <p:nvPr/>
        </p:nvPicPr>
        <p:blipFill>
          <a:blip r:embed="rId3"/>
          <a:stretch>
            <a:fillRect/>
          </a:stretch>
        </p:blipFill>
        <p:spPr>
          <a:xfrm>
            <a:off x="1875333" y="837770"/>
            <a:ext cx="7507559" cy="1738203"/>
          </a:xfrm>
          <a:prstGeom prst="rect">
            <a:avLst/>
          </a:prstGeom>
        </p:spPr>
      </p:pic>
      <p:sp>
        <p:nvSpPr>
          <p:cNvPr id="2" name="TextBox 1">
            <a:extLst>
              <a:ext uri="{FF2B5EF4-FFF2-40B4-BE49-F238E27FC236}">
                <a16:creationId xmlns:a16="http://schemas.microsoft.com/office/drawing/2014/main" id="{EE90D080-C7D1-EC53-2F9E-6B2EBF508C34}"/>
              </a:ext>
            </a:extLst>
          </p:cNvPr>
          <p:cNvSpPr txBox="1"/>
          <p:nvPr/>
        </p:nvSpPr>
        <p:spPr>
          <a:xfrm>
            <a:off x="45132" y="5541988"/>
            <a:ext cx="6050868" cy="1060568"/>
          </a:xfrm>
          <a:prstGeom prst="rect">
            <a:avLst/>
          </a:prstGeom>
          <a:noFill/>
        </p:spPr>
        <p:txBody>
          <a:bodyPr wrap="square" lIns="179285" tIns="143428" rIns="179285" bIns="143428" rtlCol="0">
            <a:spAutoFit/>
          </a:bodyPr>
          <a:lstStyle/>
          <a:p>
            <a:pPr>
              <a:lnSpc>
                <a:spcPct val="90000"/>
              </a:lnSpc>
              <a:spcAft>
                <a:spcPts val="588"/>
              </a:spcAft>
            </a:pPr>
            <a:r>
              <a:rPr lang="en-US" sz="2745" b="1">
                <a:solidFill>
                  <a:srgbClr val="1B4499"/>
                </a:solidFill>
                <a:latin typeface="Poppins SemiBold" pitchFamily="2" charset="77"/>
                <a:ea typeface="Helvetica Neue Condensed Black" panose="02000503000000020004" pitchFamily="2" charset="0"/>
                <a:cs typeface="Poppins SemiBold" pitchFamily="2" charset="77"/>
              </a:rPr>
              <a:t>Orlando, FL </a:t>
            </a:r>
            <a:br>
              <a:rPr lang="en-US" sz="2745" b="1">
                <a:solidFill>
                  <a:srgbClr val="1B4499"/>
                </a:solidFill>
                <a:latin typeface="Poppins SemiBold" pitchFamily="2" charset="77"/>
                <a:ea typeface="Helvetica Neue Condensed Black" panose="02000503000000020004" pitchFamily="2" charset="0"/>
                <a:cs typeface="Poppins SemiBold" pitchFamily="2" charset="77"/>
              </a:rPr>
            </a:br>
            <a:r>
              <a:rPr lang="en-US" sz="2745" b="1">
                <a:solidFill>
                  <a:srgbClr val="1B4499"/>
                </a:solidFill>
                <a:latin typeface="Poppins SemiBold" pitchFamily="2" charset="77"/>
                <a:ea typeface="Helvetica Neue Condensed Black" panose="02000503000000020004" pitchFamily="2" charset="0"/>
                <a:cs typeface="Poppins SemiBold" pitchFamily="2" charset="77"/>
              </a:rPr>
              <a:t>October 19-23, 2025</a:t>
            </a:r>
          </a:p>
        </p:txBody>
      </p:sp>
      <p:sp>
        <p:nvSpPr>
          <p:cNvPr id="6" name="TextBox 5">
            <a:extLst>
              <a:ext uri="{FF2B5EF4-FFF2-40B4-BE49-F238E27FC236}">
                <a16:creationId xmlns:a16="http://schemas.microsoft.com/office/drawing/2014/main" id="{0F026D44-139B-3966-F826-BFA6BE6AB774}"/>
              </a:ext>
            </a:extLst>
          </p:cNvPr>
          <p:cNvSpPr txBox="1"/>
          <p:nvPr/>
        </p:nvSpPr>
        <p:spPr>
          <a:xfrm>
            <a:off x="3331099" y="2593716"/>
            <a:ext cx="6050868" cy="805568"/>
          </a:xfrm>
          <a:prstGeom prst="rect">
            <a:avLst/>
          </a:prstGeom>
          <a:noFill/>
        </p:spPr>
        <p:txBody>
          <a:bodyPr wrap="square" lIns="179285" tIns="143428" rIns="179285" bIns="143428" rtlCol="0" anchor="t">
            <a:spAutoFit/>
          </a:bodyPr>
          <a:lstStyle/>
          <a:p>
            <a:pPr>
              <a:lnSpc>
                <a:spcPct val="90000"/>
              </a:lnSpc>
              <a:spcAft>
                <a:spcPts val="588"/>
              </a:spcAft>
            </a:pPr>
            <a:r>
              <a:rPr lang="en-US" sz="3725">
                <a:solidFill>
                  <a:srgbClr val="1B4499"/>
                </a:solidFill>
                <a:latin typeface="segoe ui black"/>
                <a:ea typeface="segoe ui black"/>
                <a:cs typeface="Poppins SemiBold"/>
              </a:rPr>
              <a:t>POWER PLATFORM</a:t>
            </a:r>
            <a:endParaRPr lang="en-US" sz="1765"/>
          </a:p>
        </p:txBody>
      </p:sp>
      <p:pic>
        <p:nvPicPr>
          <p:cNvPr id="5" name="Picture 4" descr="A blue and white hexagon with text and a sun and palm trees&#10;&#10;Description automatically generated">
            <a:extLst>
              <a:ext uri="{FF2B5EF4-FFF2-40B4-BE49-F238E27FC236}">
                <a16:creationId xmlns:a16="http://schemas.microsoft.com/office/drawing/2014/main" id="{CD717562-28DD-0B3A-F1F8-051EC76B193F}"/>
              </a:ext>
            </a:extLst>
          </p:cNvPr>
          <p:cNvPicPr>
            <a:picLocks noChangeAspect="1"/>
          </p:cNvPicPr>
          <p:nvPr/>
        </p:nvPicPr>
        <p:blipFill>
          <a:blip r:embed="rId4"/>
          <a:stretch>
            <a:fillRect/>
          </a:stretch>
        </p:blipFill>
        <p:spPr>
          <a:xfrm>
            <a:off x="9113179" y="3398330"/>
            <a:ext cx="2939782" cy="3406414"/>
          </a:xfrm>
          <a:prstGeom prst="rect">
            <a:avLst/>
          </a:prstGeom>
        </p:spPr>
      </p:pic>
    </p:spTree>
    <p:extLst>
      <p:ext uri="{BB962C8B-B14F-4D97-AF65-F5344CB8AC3E}">
        <p14:creationId xmlns:p14="http://schemas.microsoft.com/office/powerpoint/2010/main" val="949141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C6D94-C510-5CFA-C38D-2676E105C13C}"/>
              </a:ext>
            </a:extLst>
          </p:cNvPr>
          <p:cNvSpPr>
            <a:spLocks noGrp="1"/>
          </p:cNvSpPr>
          <p:nvPr>
            <p:ph type="title"/>
          </p:nvPr>
        </p:nvSpPr>
        <p:spPr/>
        <p:txBody>
          <a:bodyPr/>
          <a:lstStyle/>
          <a:p>
            <a:r>
              <a:rPr lang="en-US"/>
              <a:t>Star Method</a:t>
            </a:r>
          </a:p>
        </p:txBody>
      </p:sp>
      <p:pic>
        <p:nvPicPr>
          <p:cNvPr id="5" name="Content Placeholder 4">
            <a:extLst>
              <a:ext uri="{FF2B5EF4-FFF2-40B4-BE49-F238E27FC236}">
                <a16:creationId xmlns:a16="http://schemas.microsoft.com/office/drawing/2014/main" id="{F4848CCC-93BB-B638-D750-56CBDF943BD2}"/>
              </a:ext>
            </a:extLst>
          </p:cNvPr>
          <p:cNvPicPr>
            <a:picLocks noGrp="1" noChangeAspect="1"/>
          </p:cNvPicPr>
          <p:nvPr>
            <p:ph sz="half" idx="2"/>
          </p:nvPr>
        </p:nvPicPr>
        <p:blipFill>
          <a:blip r:embed="rId2"/>
          <a:stretch>
            <a:fillRect/>
          </a:stretch>
        </p:blipFill>
        <p:spPr>
          <a:xfrm>
            <a:off x="905890" y="1581911"/>
            <a:ext cx="10756787" cy="4413695"/>
          </a:xfrm>
        </p:spPr>
      </p:pic>
    </p:spTree>
    <p:extLst>
      <p:ext uri="{BB962C8B-B14F-4D97-AF65-F5344CB8AC3E}">
        <p14:creationId xmlns:p14="http://schemas.microsoft.com/office/powerpoint/2010/main" val="1569681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5B9A0-FC4E-35EC-5F7B-C6F7EF1A4F9C}"/>
              </a:ext>
            </a:extLst>
          </p:cNvPr>
          <p:cNvSpPr>
            <a:spLocks noGrp="1"/>
          </p:cNvSpPr>
          <p:nvPr>
            <p:ph type="title"/>
          </p:nvPr>
        </p:nvSpPr>
        <p:spPr/>
        <p:txBody>
          <a:bodyPr/>
          <a:lstStyle/>
          <a:p>
            <a:r>
              <a:rPr lang="en-US"/>
              <a:t>Extract, Transform, and Load (ETL)</a:t>
            </a:r>
          </a:p>
        </p:txBody>
      </p:sp>
      <p:graphicFrame>
        <p:nvGraphicFramePr>
          <p:cNvPr id="6" name="Diagram 5">
            <a:extLst>
              <a:ext uri="{FF2B5EF4-FFF2-40B4-BE49-F238E27FC236}">
                <a16:creationId xmlns:a16="http://schemas.microsoft.com/office/drawing/2014/main" id="{33D943BE-2CBD-B244-49A2-65865CC9112B}"/>
              </a:ext>
            </a:extLst>
          </p:cNvPr>
          <p:cNvGraphicFramePr/>
          <p:nvPr>
            <p:extLst>
              <p:ext uri="{D42A27DB-BD31-4B8C-83A1-F6EECF244321}">
                <p14:modId xmlns:p14="http://schemas.microsoft.com/office/powerpoint/2010/main" val="1261990096"/>
              </p:ext>
            </p:extLst>
          </p:nvPr>
        </p:nvGraphicFramePr>
        <p:xfrm>
          <a:off x="900024" y="1676399"/>
          <a:ext cx="10574216" cy="44308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595766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64882-1E57-3D91-56F3-D61D61811782}"/>
              </a:ext>
            </a:extLst>
          </p:cNvPr>
          <p:cNvSpPr>
            <a:spLocks noGrp="1"/>
          </p:cNvSpPr>
          <p:nvPr>
            <p:ph type="title"/>
          </p:nvPr>
        </p:nvSpPr>
        <p:spPr/>
        <p:txBody>
          <a:bodyPr/>
          <a:lstStyle/>
          <a:p>
            <a:r>
              <a:rPr lang="en-US" dirty="0"/>
              <a:t>Step 1: Import Demo</a:t>
            </a:r>
          </a:p>
        </p:txBody>
      </p:sp>
      <p:pic>
        <p:nvPicPr>
          <p:cNvPr id="5" name="Step 1 Connection Demo">
            <a:hlinkClick r:id="" action="ppaction://media"/>
            <a:extLst>
              <a:ext uri="{FF2B5EF4-FFF2-40B4-BE49-F238E27FC236}">
                <a16:creationId xmlns:a16="http://schemas.microsoft.com/office/drawing/2014/main" id="{5B734FF0-22D1-EF9B-DF96-DB03C53FE0B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166938" y="1635125"/>
            <a:ext cx="7858125" cy="4110038"/>
          </a:xfrm>
        </p:spPr>
      </p:pic>
    </p:spTree>
    <p:extLst>
      <p:ext uri="{BB962C8B-B14F-4D97-AF65-F5344CB8AC3E}">
        <p14:creationId xmlns:p14="http://schemas.microsoft.com/office/powerpoint/2010/main" val="147499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4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0F929B-C606-8E0E-2A75-9A4A7286B907}"/>
              </a:ext>
            </a:extLst>
          </p:cNvPr>
          <p:cNvSpPr/>
          <p:nvPr/>
        </p:nvSpPr>
        <p:spPr bwMode="auto">
          <a:xfrm>
            <a:off x="717450" y="4380390"/>
            <a:ext cx="10757098" cy="172684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E7E1154-6AC0-9F28-B3A3-B069D0CE860F}"/>
              </a:ext>
            </a:extLst>
          </p:cNvPr>
          <p:cNvSpPr>
            <a:spLocks noGrp="1"/>
          </p:cNvSpPr>
          <p:nvPr>
            <p:ph type="title"/>
          </p:nvPr>
        </p:nvSpPr>
        <p:spPr/>
        <p:txBody>
          <a:bodyPr/>
          <a:lstStyle/>
          <a:p>
            <a:r>
              <a:rPr lang="en-US"/>
              <a:t>Step 2: Transforming the Data</a:t>
            </a:r>
          </a:p>
        </p:txBody>
      </p:sp>
      <p:sp>
        <p:nvSpPr>
          <p:cNvPr id="3" name="Content Placeholder 2">
            <a:extLst>
              <a:ext uri="{FF2B5EF4-FFF2-40B4-BE49-F238E27FC236}">
                <a16:creationId xmlns:a16="http://schemas.microsoft.com/office/drawing/2014/main" id="{3B4870DC-8A07-99D9-93EC-48B3B24C12A5}"/>
              </a:ext>
            </a:extLst>
          </p:cNvPr>
          <p:cNvSpPr>
            <a:spLocks noGrp="1"/>
          </p:cNvSpPr>
          <p:nvPr>
            <p:ph idx="1"/>
          </p:nvPr>
        </p:nvSpPr>
        <p:spPr>
          <a:xfrm>
            <a:off x="717450" y="1635896"/>
            <a:ext cx="10757098" cy="2587312"/>
          </a:xfrm>
        </p:spPr>
        <p:txBody>
          <a:bodyPr/>
          <a:lstStyle/>
          <a:p>
            <a:pPr marL="742950" indent="-742950">
              <a:spcAft>
                <a:spcPts val="1200"/>
              </a:spcAft>
              <a:buFont typeface="+mj-lt"/>
              <a:buAutoNum type="arabicPeriod"/>
            </a:pPr>
            <a:r>
              <a:rPr lang="en-US" sz="2800" dirty="0"/>
              <a:t>Remove columns that will not be used using Remove Columns</a:t>
            </a:r>
          </a:p>
          <a:p>
            <a:pPr marL="742950" indent="-742950">
              <a:spcAft>
                <a:spcPts val="1200"/>
              </a:spcAft>
              <a:buFont typeface="+mj-lt"/>
              <a:buAutoNum type="arabicPeriod"/>
            </a:pPr>
            <a:r>
              <a:rPr lang="en-US" sz="2800" dirty="0"/>
              <a:t>Change the type on number fields to text to allow replacement of the value.</a:t>
            </a:r>
          </a:p>
          <a:p>
            <a:pPr marL="742950" indent="-742950">
              <a:spcAft>
                <a:spcPts val="1200"/>
              </a:spcAft>
              <a:buFont typeface="+mj-lt"/>
              <a:buAutoNum type="arabicPeriod"/>
            </a:pPr>
            <a:r>
              <a:rPr lang="en-US" sz="2800" dirty="0"/>
              <a:t>Replace the values for the fields to be readable.	</a:t>
            </a:r>
          </a:p>
          <a:p>
            <a:pPr marL="560241" lvl="2" indent="0">
              <a:spcAft>
                <a:spcPts val="1200"/>
              </a:spcAft>
              <a:buNone/>
            </a:pPr>
            <a:endParaRPr lang="en-US" sz="2800" dirty="0"/>
          </a:p>
        </p:txBody>
      </p:sp>
      <p:sp>
        <p:nvSpPr>
          <p:cNvPr id="5" name="TextBox 4">
            <a:extLst>
              <a:ext uri="{FF2B5EF4-FFF2-40B4-BE49-F238E27FC236}">
                <a16:creationId xmlns:a16="http://schemas.microsoft.com/office/drawing/2014/main" id="{107FA0C0-E5AB-C3AA-23CB-1140E91F42E4}"/>
              </a:ext>
            </a:extLst>
          </p:cNvPr>
          <p:cNvSpPr txBox="1"/>
          <p:nvPr/>
        </p:nvSpPr>
        <p:spPr>
          <a:xfrm>
            <a:off x="4690996" y="4379340"/>
            <a:ext cx="6112764" cy="1685526"/>
          </a:xfrm>
          <a:prstGeom prst="rect">
            <a:avLst/>
          </a:prstGeom>
          <a:noFill/>
        </p:spPr>
        <p:txBody>
          <a:bodyPr wrap="square">
            <a:spAutoFit/>
          </a:bodyPr>
          <a:lstStyle/>
          <a:p>
            <a:pPr marL="560241" lvl="2" indent="0">
              <a:lnSpc>
                <a:spcPct val="150000"/>
              </a:lnSpc>
              <a:buNone/>
            </a:pPr>
            <a:r>
              <a:rPr lang="en-US" sz="2400" dirty="0">
                <a:solidFill>
                  <a:schemeClr val="bg1"/>
                </a:solidFill>
              </a:rPr>
              <a:t>1= Male</a:t>
            </a:r>
          </a:p>
          <a:p>
            <a:pPr marL="560241" lvl="2" indent="0">
              <a:lnSpc>
                <a:spcPct val="150000"/>
              </a:lnSpc>
              <a:buNone/>
            </a:pPr>
            <a:r>
              <a:rPr lang="en-US" sz="2400" dirty="0">
                <a:solidFill>
                  <a:schemeClr val="bg1"/>
                </a:solidFill>
              </a:rPr>
              <a:t>2=Female</a:t>
            </a:r>
          </a:p>
          <a:p>
            <a:pPr marL="560241" lvl="2" indent="0">
              <a:lnSpc>
                <a:spcPct val="150000"/>
              </a:lnSpc>
              <a:buNone/>
            </a:pPr>
            <a:r>
              <a:rPr lang="en-US" sz="2400" dirty="0">
                <a:solidFill>
                  <a:schemeClr val="bg1"/>
                </a:solidFill>
              </a:rPr>
              <a:t>3= N/A</a:t>
            </a:r>
          </a:p>
        </p:txBody>
      </p:sp>
      <p:sp>
        <p:nvSpPr>
          <p:cNvPr id="7" name="TextBox 6">
            <a:extLst>
              <a:ext uri="{FF2B5EF4-FFF2-40B4-BE49-F238E27FC236}">
                <a16:creationId xmlns:a16="http://schemas.microsoft.com/office/drawing/2014/main" id="{F548BDEB-884A-0001-3ED5-EB1000A01CC1}"/>
              </a:ext>
            </a:extLst>
          </p:cNvPr>
          <p:cNvSpPr txBox="1"/>
          <p:nvPr/>
        </p:nvSpPr>
        <p:spPr>
          <a:xfrm>
            <a:off x="457200" y="4929716"/>
            <a:ext cx="6117020" cy="584775"/>
          </a:xfrm>
          <a:prstGeom prst="rect">
            <a:avLst/>
          </a:prstGeom>
          <a:noFill/>
        </p:spPr>
        <p:txBody>
          <a:bodyPr wrap="square">
            <a:spAutoFit/>
          </a:bodyPr>
          <a:lstStyle/>
          <a:p>
            <a:pPr marL="741363" lvl="1" indent="0">
              <a:spcBef>
                <a:spcPts val="1200"/>
              </a:spcBef>
              <a:buNone/>
            </a:pPr>
            <a:r>
              <a:rPr lang="en-US" sz="3200" b="1" dirty="0">
                <a:solidFill>
                  <a:schemeClr val="bg1"/>
                </a:solidFill>
              </a:rPr>
              <a:t>Example: </a:t>
            </a:r>
            <a:r>
              <a:rPr lang="en-US" sz="3200" dirty="0">
                <a:solidFill>
                  <a:schemeClr val="bg1"/>
                </a:solidFill>
              </a:rPr>
              <a:t>Gender</a:t>
            </a:r>
            <a:r>
              <a:rPr lang="en-US" sz="3200" b="1" dirty="0">
                <a:solidFill>
                  <a:schemeClr val="bg1"/>
                </a:solidFill>
              </a:rPr>
              <a:t> </a:t>
            </a:r>
          </a:p>
        </p:txBody>
      </p:sp>
    </p:spTree>
    <p:extLst>
      <p:ext uri="{BB962C8B-B14F-4D97-AF65-F5344CB8AC3E}">
        <p14:creationId xmlns:p14="http://schemas.microsoft.com/office/powerpoint/2010/main" val="3349189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17157-2253-DC87-7008-C531FABD9436}"/>
              </a:ext>
            </a:extLst>
          </p:cNvPr>
          <p:cNvSpPr>
            <a:spLocks noGrp="1"/>
          </p:cNvSpPr>
          <p:nvPr>
            <p:ph type="title"/>
          </p:nvPr>
        </p:nvSpPr>
        <p:spPr/>
        <p:txBody>
          <a:bodyPr/>
          <a:lstStyle/>
          <a:p>
            <a:r>
              <a:rPr lang="en-US" dirty="0"/>
              <a:t>Step 2: Transform Data Demo</a:t>
            </a:r>
          </a:p>
        </p:txBody>
      </p:sp>
      <p:pic>
        <p:nvPicPr>
          <p:cNvPr id="5" name="Step 2 Transform Data">
            <a:hlinkClick r:id="" action="ppaction://media"/>
            <a:extLst>
              <a:ext uri="{FF2B5EF4-FFF2-40B4-BE49-F238E27FC236}">
                <a16:creationId xmlns:a16="http://schemas.microsoft.com/office/drawing/2014/main" id="{5185EC6B-9D98-73C0-1C55-5241D6A8089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117725" y="1635125"/>
            <a:ext cx="7954963" cy="4110038"/>
          </a:xfrm>
        </p:spPr>
      </p:pic>
    </p:spTree>
    <p:extLst>
      <p:ext uri="{BB962C8B-B14F-4D97-AF65-F5344CB8AC3E}">
        <p14:creationId xmlns:p14="http://schemas.microsoft.com/office/powerpoint/2010/main" val="304327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8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AD45B-A056-7CE5-B854-A68E75011B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C1C426-5D4D-E57C-81AC-6D775E5B08F1}"/>
              </a:ext>
            </a:extLst>
          </p:cNvPr>
          <p:cNvSpPr>
            <a:spLocks noGrp="1"/>
          </p:cNvSpPr>
          <p:nvPr>
            <p:ph type="title"/>
          </p:nvPr>
        </p:nvSpPr>
        <p:spPr/>
        <p:txBody>
          <a:bodyPr/>
          <a:lstStyle/>
          <a:p>
            <a:r>
              <a:rPr lang="en-US"/>
              <a:t>Step 3: Linking Data Option 1</a:t>
            </a:r>
          </a:p>
        </p:txBody>
      </p:sp>
      <p:sp>
        <p:nvSpPr>
          <p:cNvPr id="3" name="Content Placeholder 2">
            <a:extLst>
              <a:ext uri="{FF2B5EF4-FFF2-40B4-BE49-F238E27FC236}">
                <a16:creationId xmlns:a16="http://schemas.microsoft.com/office/drawing/2014/main" id="{4C8E1BB9-D89D-FE5A-DB5F-A1E8E0D273AF}"/>
              </a:ext>
            </a:extLst>
          </p:cNvPr>
          <p:cNvSpPr>
            <a:spLocks noGrp="1"/>
          </p:cNvSpPr>
          <p:nvPr>
            <p:ph idx="1"/>
          </p:nvPr>
        </p:nvSpPr>
        <p:spPr/>
        <p:txBody>
          <a:bodyPr/>
          <a:lstStyle/>
          <a:p>
            <a:pPr marL="403225" lvl="1" indent="-403225">
              <a:spcAft>
                <a:spcPts val="1200"/>
              </a:spcAft>
              <a:buClr>
                <a:schemeClr val="accent4"/>
              </a:buClr>
              <a:buFont typeface="Source Sans Pro Light" panose="020B0403030403020204" pitchFamily="34" charset="0"/>
              <a:buChar char="▶"/>
            </a:pPr>
            <a:r>
              <a:rPr lang="en-US" sz="2800" dirty="0"/>
              <a:t>Use the Trim field to remove unseen spacing</a:t>
            </a:r>
          </a:p>
          <a:p>
            <a:pPr marL="403225" lvl="1" indent="-403225">
              <a:spcAft>
                <a:spcPts val="1200"/>
              </a:spcAft>
              <a:buClr>
                <a:schemeClr val="accent4"/>
              </a:buClr>
              <a:buFont typeface="Source Sans Pro Light" panose="020B0403030403020204" pitchFamily="34" charset="0"/>
              <a:buChar char="▶"/>
            </a:pPr>
            <a:r>
              <a:rPr lang="en-US" sz="2800" dirty="0"/>
              <a:t>Duplicate the columns that will combine for our key</a:t>
            </a:r>
          </a:p>
          <a:p>
            <a:pPr marL="403225" lvl="1" indent="-403225">
              <a:spcAft>
                <a:spcPts val="1200"/>
              </a:spcAft>
              <a:buClr>
                <a:schemeClr val="accent4"/>
              </a:buClr>
              <a:buFont typeface="Source Sans Pro Light" panose="020B0403030403020204" pitchFamily="34" charset="0"/>
              <a:buChar char="▶"/>
            </a:pPr>
            <a:r>
              <a:rPr lang="en-US" sz="2800" dirty="0"/>
              <a:t>Use Merge Columns to combine the duplicated fields to form the </a:t>
            </a:r>
            <a:r>
              <a:rPr lang="en-US" sz="2800" b="1" dirty="0"/>
              <a:t>key</a:t>
            </a:r>
            <a:r>
              <a:rPr lang="en-US" sz="2800" dirty="0"/>
              <a:t>.</a:t>
            </a:r>
          </a:p>
          <a:p>
            <a:pPr marL="403225" lvl="1" indent="-403225">
              <a:spcAft>
                <a:spcPts val="1200"/>
              </a:spcAft>
              <a:buClr>
                <a:schemeClr val="accent4"/>
              </a:buClr>
              <a:buFont typeface="Source Sans Pro Light" panose="020B0403030403020204" pitchFamily="34" charset="0"/>
              <a:buChar char="▶"/>
            </a:pPr>
            <a:r>
              <a:rPr lang="en-US" sz="2800" dirty="0"/>
              <a:t>For UPR00100, UPR00102, and UPR00400 we will use </a:t>
            </a:r>
            <a:br>
              <a:rPr lang="en-US" sz="2800" dirty="0"/>
            </a:br>
            <a:r>
              <a:rPr lang="en-US" sz="2800" dirty="0"/>
              <a:t>EMPLOYID and ADRSCODE</a:t>
            </a:r>
          </a:p>
          <a:p>
            <a:pPr marL="403225" lvl="1" indent="-403225">
              <a:spcAft>
                <a:spcPts val="1200"/>
              </a:spcAft>
              <a:buClr>
                <a:schemeClr val="accent4"/>
              </a:buClr>
              <a:buFont typeface="Source Sans Pro Light" panose="020B0403030403020204" pitchFamily="34" charset="0"/>
              <a:buChar char="▶"/>
            </a:pPr>
            <a:r>
              <a:rPr lang="en-US" sz="2800" dirty="0"/>
              <a:t>For UPR30100 and UPR30300 we will use AUCTRLCD, EMPLOYID, CHEKNMBR, CHEKDATE, and YEAR1 </a:t>
            </a:r>
            <a:endParaRPr lang="en-US" dirty="0"/>
          </a:p>
          <a:p>
            <a:pPr marL="336145" lvl="1" indent="0">
              <a:spcAft>
                <a:spcPts val="1200"/>
              </a:spcAft>
              <a:buNone/>
            </a:pPr>
            <a:endParaRPr lang="en-US" dirty="0"/>
          </a:p>
        </p:txBody>
      </p:sp>
      <p:graphicFrame>
        <p:nvGraphicFramePr>
          <p:cNvPr id="5" name="Table 4">
            <a:extLst>
              <a:ext uri="{FF2B5EF4-FFF2-40B4-BE49-F238E27FC236}">
                <a16:creationId xmlns:a16="http://schemas.microsoft.com/office/drawing/2014/main" id="{F6BD1C97-3893-56FC-97A3-CA48EDED4D18}"/>
              </a:ext>
            </a:extLst>
          </p:cNvPr>
          <p:cNvGraphicFramePr>
            <a:graphicFrameLocks noGrp="1"/>
          </p:cNvGraphicFramePr>
          <p:nvPr>
            <p:extLst>
              <p:ext uri="{D42A27DB-BD31-4B8C-83A1-F6EECF244321}">
                <p14:modId xmlns:p14="http://schemas.microsoft.com/office/powerpoint/2010/main" val="2981694167"/>
              </p:ext>
            </p:extLst>
          </p:nvPr>
        </p:nvGraphicFramePr>
        <p:xfrm>
          <a:off x="9748196" y="3995825"/>
          <a:ext cx="2109352" cy="1936048"/>
        </p:xfrm>
        <a:graphic>
          <a:graphicData uri="http://schemas.openxmlformats.org/drawingml/2006/table">
            <a:tbl>
              <a:tblPr>
                <a:tableStyleId>{5C22544A-7EE6-4342-B048-85BDC9FD1C3A}</a:tableStyleId>
              </a:tblPr>
              <a:tblGrid>
                <a:gridCol w="2109352">
                  <a:extLst>
                    <a:ext uri="{9D8B030D-6E8A-4147-A177-3AD203B41FA5}">
                      <a16:colId xmlns:a16="http://schemas.microsoft.com/office/drawing/2014/main" val="3869328911"/>
                    </a:ext>
                  </a:extLst>
                </a:gridCol>
              </a:tblGrid>
              <a:tr h="383376">
                <a:tc>
                  <a:txBody>
                    <a:bodyPr/>
                    <a:lstStyle/>
                    <a:p>
                      <a:pPr algn="l" fontAlgn="b"/>
                      <a:r>
                        <a:rPr lang="en-US" sz="2200" u="none" strike="noStrike">
                          <a:effectLst/>
                        </a:rPr>
                        <a:t>AUCTRLCD</a:t>
                      </a:r>
                      <a:endParaRPr lang="en-US" sz="2200" b="0" i="0" u="none" strike="noStrike">
                        <a:solidFill>
                          <a:srgbClr val="000000"/>
                        </a:solidFill>
                        <a:effectLst/>
                        <a:latin typeface="Aptos Narrow" panose="020B0004020202020204" pitchFamily="34" charset="0"/>
                      </a:endParaRPr>
                    </a:p>
                  </a:txBody>
                  <a:tcPr marL="19168" marR="19168" marT="19168" marB="0" anchor="b"/>
                </a:tc>
                <a:extLst>
                  <a:ext uri="{0D108BD9-81ED-4DB2-BD59-A6C34878D82A}">
                    <a16:rowId xmlns:a16="http://schemas.microsoft.com/office/drawing/2014/main" val="3957359035"/>
                  </a:ext>
                </a:extLst>
              </a:tr>
              <a:tr h="383376">
                <a:tc>
                  <a:txBody>
                    <a:bodyPr/>
                    <a:lstStyle/>
                    <a:p>
                      <a:pPr algn="l" fontAlgn="b"/>
                      <a:r>
                        <a:rPr lang="en-US" sz="2200" u="none" strike="noStrike">
                          <a:effectLst/>
                        </a:rPr>
                        <a:t>EMPLOYID</a:t>
                      </a:r>
                      <a:endParaRPr lang="en-US" sz="2200" b="0" i="0" u="none" strike="noStrike">
                        <a:solidFill>
                          <a:srgbClr val="000000"/>
                        </a:solidFill>
                        <a:effectLst/>
                        <a:latin typeface="Aptos Narrow" panose="020B0004020202020204" pitchFamily="34" charset="0"/>
                      </a:endParaRPr>
                    </a:p>
                  </a:txBody>
                  <a:tcPr marL="19168" marR="19168" marT="19168" marB="0" anchor="b"/>
                </a:tc>
                <a:extLst>
                  <a:ext uri="{0D108BD9-81ED-4DB2-BD59-A6C34878D82A}">
                    <a16:rowId xmlns:a16="http://schemas.microsoft.com/office/drawing/2014/main" val="2120921157"/>
                  </a:ext>
                </a:extLst>
              </a:tr>
              <a:tr h="383376">
                <a:tc>
                  <a:txBody>
                    <a:bodyPr/>
                    <a:lstStyle/>
                    <a:p>
                      <a:pPr algn="l" fontAlgn="b"/>
                      <a:r>
                        <a:rPr lang="en-US" sz="2200" u="none" strike="noStrike">
                          <a:effectLst/>
                        </a:rPr>
                        <a:t>CHEKNMBR</a:t>
                      </a:r>
                      <a:endParaRPr lang="en-US" sz="2200" b="0" i="0" u="none" strike="noStrike">
                        <a:solidFill>
                          <a:srgbClr val="000000"/>
                        </a:solidFill>
                        <a:effectLst/>
                        <a:latin typeface="Aptos Narrow" panose="020B0004020202020204" pitchFamily="34" charset="0"/>
                      </a:endParaRPr>
                    </a:p>
                  </a:txBody>
                  <a:tcPr marL="19168" marR="19168" marT="19168" marB="0" anchor="b"/>
                </a:tc>
                <a:extLst>
                  <a:ext uri="{0D108BD9-81ED-4DB2-BD59-A6C34878D82A}">
                    <a16:rowId xmlns:a16="http://schemas.microsoft.com/office/drawing/2014/main" val="2802264093"/>
                  </a:ext>
                </a:extLst>
              </a:tr>
              <a:tr h="383376">
                <a:tc>
                  <a:txBody>
                    <a:bodyPr/>
                    <a:lstStyle/>
                    <a:p>
                      <a:pPr algn="l" fontAlgn="b"/>
                      <a:r>
                        <a:rPr lang="en-US" sz="2200" u="none" strike="noStrike" dirty="0">
                          <a:effectLst/>
                        </a:rPr>
                        <a:t>CHEKDATE</a:t>
                      </a:r>
                      <a:endParaRPr lang="en-US" sz="2200" b="0" i="0" u="none" strike="noStrike" dirty="0">
                        <a:solidFill>
                          <a:srgbClr val="000000"/>
                        </a:solidFill>
                        <a:effectLst/>
                        <a:latin typeface="Aptos Narrow" panose="020B0004020202020204" pitchFamily="34" charset="0"/>
                      </a:endParaRPr>
                    </a:p>
                  </a:txBody>
                  <a:tcPr marL="19168" marR="19168" marT="19168" marB="0" anchor="b"/>
                </a:tc>
                <a:extLst>
                  <a:ext uri="{0D108BD9-81ED-4DB2-BD59-A6C34878D82A}">
                    <a16:rowId xmlns:a16="http://schemas.microsoft.com/office/drawing/2014/main" val="1095740090"/>
                  </a:ext>
                </a:extLst>
              </a:tr>
              <a:tr h="402544">
                <a:tc>
                  <a:txBody>
                    <a:bodyPr/>
                    <a:lstStyle/>
                    <a:p>
                      <a:pPr algn="l" fontAlgn="b"/>
                      <a:r>
                        <a:rPr lang="en-US" sz="2200" u="none" strike="noStrike" dirty="0">
                          <a:effectLst/>
                        </a:rPr>
                        <a:t>YEAR1</a:t>
                      </a:r>
                      <a:endParaRPr lang="en-US" sz="2200" b="0" i="0" u="none" strike="noStrike" dirty="0">
                        <a:solidFill>
                          <a:srgbClr val="000000"/>
                        </a:solidFill>
                        <a:effectLst/>
                        <a:latin typeface="Aptos Narrow" panose="020B0004020202020204" pitchFamily="34" charset="0"/>
                      </a:endParaRPr>
                    </a:p>
                  </a:txBody>
                  <a:tcPr marL="19168" marR="19168" marT="19168" marB="0" anchor="b"/>
                </a:tc>
                <a:extLst>
                  <a:ext uri="{0D108BD9-81ED-4DB2-BD59-A6C34878D82A}">
                    <a16:rowId xmlns:a16="http://schemas.microsoft.com/office/drawing/2014/main" val="2630501813"/>
                  </a:ext>
                </a:extLst>
              </a:tr>
            </a:tbl>
          </a:graphicData>
        </a:graphic>
      </p:graphicFrame>
    </p:spTree>
    <p:extLst>
      <p:ext uri="{BB962C8B-B14F-4D97-AF65-F5344CB8AC3E}">
        <p14:creationId xmlns:p14="http://schemas.microsoft.com/office/powerpoint/2010/main" val="2276677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6C0C9-F652-E4D8-5E5F-49EFBC99EDD6}"/>
              </a:ext>
            </a:extLst>
          </p:cNvPr>
          <p:cNvSpPr>
            <a:spLocks noGrp="1"/>
          </p:cNvSpPr>
          <p:nvPr>
            <p:ph type="title"/>
          </p:nvPr>
        </p:nvSpPr>
        <p:spPr/>
        <p:txBody>
          <a:bodyPr/>
          <a:lstStyle/>
          <a:p>
            <a:r>
              <a:rPr lang="en-US"/>
              <a:t>Step 3: Linking Data Option 3	</a:t>
            </a:r>
          </a:p>
        </p:txBody>
      </p:sp>
      <p:sp>
        <p:nvSpPr>
          <p:cNvPr id="3" name="Content Placeholder 2">
            <a:extLst>
              <a:ext uri="{FF2B5EF4-FFF2-40B4-BE49-F238E27FC236}">
                <a16:creationId xmlns:a16="http://schemas.microsoft.com/office/drawing/2014/main" id="{29356EF2-CF80-306A-B950-FE0DDF96FAEE}"/>
              </a:ext>
            </a:extLst>
          </p:cNvPr>
          <p:cNvSpPr>
            <a:spLocks noGrp="1"/>
          </p:cNvSpPr>
          <p:nvPr>
            <p:ph idx="1"/>
          </p:nvPr>
        </p:nvSpPr>
        <p:spPr>
          <a:xfrm>
            <a:off x="409576" y="1635896"/>
            <a:ext cx="11487150" cy="4109196"/>
          </a:xfrm>
        </p:spPr>
        <p:txBody>
          <a:bodyPr/>
          <a:lstStyle/>
          <a:p>
            <a:r>
              <a:rPr lang="en-US" sz="2400"/>
              <a:t>The second option is to use the New Column calculation button to create the new field.</a:t>
            </a:r>
          </a:p>
          <a:p>
            <a:r>
              <a:rPr lang="en-US" sz="2400"/>
              <a:t>Key = UPR00100[EMPLOYID] &amp; UPR00100[ADRSCODE]</a:t>
            </a:r>
          </a:p>
          <a:p>
            <a:r>
              <a:rPr lang="en-US" sz="2400"/>
              <a:t>Key = UPR00102[EMPLOYID] &amp; UPR00102[ADRSCODE]</a:t>
            </a:r>
          </a:p>
          <a:p>
            <a:r>
              <a:rPr lang="en-US" sz="2400"/>
              <a:t>Key = UPR00400[EMPLOYID] &amp; UPR00400[ADRSCODE]</a:t>
            </a:r>
          </a:p>
          <a:p>
            <a:r>
              <a:rPr lang="en-US" sz="2400"/>
              <a:t>Key = UPR30100[AUCTRLCD]&amp;UPR30100[Employee ID]&amp;UPR30100[CHEKNMBR]&amp;UPR30100[Check Date]&amp;UPR30100[Year]</a:t>
            </a:r>
          </a:p>
          <a:p>
            <a:r>
              <a:rPr lang="en-US" sz="2400"/>
              <a:t>Key = UPR30300[AUCTRLCD]&amp;UPR30300[EMPLOYID]&amp;UPR30300[CHEKNMBR]&amp; UPR30300[Check Date]&amp;UPR30300[Year]</a:t>
            </a:r>
          </a:p>
          <a:p>
            <a:endParaRPr lang="en-US" sz="2400"/>
          </a:p>
          <a:p>
            <a:endParaRPr lang="en-US" sz="2400"/>
          </a:p>
        </p:txBody>
      </p:sp>
    </p:spTree>
    <p:extLst>
      <p:ext uri="{BB962C8B-B14F-4D97-AF65-F5344CB8AC3E}">
        <p14:creationId xmlns:p14="http://schemas.microsoft.com/office/powerpoint/2010/main" val="1185692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BBCDF-C165-963F-8AB1-033D74709AA9}"/>
              </a:ext>
            </a:extLst>
          </p:cNvPr>
          <p:cNvSpPr>
            <a:spLocks noGrp="1"/>
          </p:cNvSpPr>
          <p:nvPr>
            <p:ph type="title"/>
          </p:nvPr>
        </p:nvSpPr>
        <p:spPr/>
        <p:txBody>
          <a:bodyPr/>
          <a:lstStyle/>
          <a:p>
            <a:r>
              <a:rPr lang="en-US" dirty="0"/>
              <a:t>Step 3: Prepare Data Link</a:t>
            </a:r>
          </a:p>
        </p:txBody>
      </p:sp>
      <p:pic>
        <p:nvPicPr>
          <p:cNvPr id="5" name="Step 3 Transformation">
            <a:hlinkClick r:id="" action="ppaction://media"/>
            <a:extLst>
              <a:ext uri="{FF2B5EF4-FFF2-40B4-BE49-F238E27FC236}">
                <a16:creationId xmlns:a16="http://schemas.microsoft.com/office/drawing/2014/main" id="{C24AF57D-43A6-F3AA-667E-A1C1785BE4A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122488" y="1635125"/>
            <a:ext cx="7947025" cy="4110038"/>
          </a:xfrm>
        </p:spPr>
      </p:pic>
    </p:spTree>
    <p:extLst>
      <p:ext uri="{BB962C8B-B14F-4D97-AF65-F5344CB8AC3E}">
        <p14:creationId xmlns:p14="http://schemas.microsoft.com/office/powerpoint/2010/main" val="18157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0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193B1-AD34-98AD-A5F2-A5B50BA8A2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281329-59E5-B8AD-4A88-DEDF58E2F854}"/>
              </a:ext>
            </a:extLst>
          </p:cNvPr>
          <p:cNvSpPr>
            <a:spLocks noGrp="1"/>
          </p:cNvSpPr>
          <p:nvPr>
            <p:ph type="title"/>
          </p:nvPr>
        </p:nvSpPr>
        <p:spPr>
          <a:xfrm>
            <a:off x="153880" y="905830"/>
            <a:ext cx="10756788" cy="698347"/>
          </a:xfrm>
        </p:spPr>
        <p:txBody>
          <a:bodyPr/>
          <a:lstStyle/>
          <a:p>
            <a:r>
              <a:rPr lang="en-US" dirty="0"/>
              <a:t>Step 4: Recreate Relationships </a:t>
            </a:r>
            <a:br>
              <a:rPr lang="en-US" dirty="0"/>
            </a:br>
            <a:r>
              <a:rPr lang="en-US" dirty="0"/>
              <a:t>Between Tables</a:t>
            </a:r>
          </a:p>
        </p:txBody>
      </p:sp>
      <p:pic>
        <p:nvPicPr>
          <p:cNvPr id="5" name="Step 4 Link Tables">
            <a:hlinkClick r:id="" action="ppaction://media"/>
            <a:extLst>
              <a:ext uri="{FF2B5EF4-FFF2-40B4-BE49-F238E27FC236}">
                <a16:creationId xmlns:a16="http://schemas.microsoft.com/office/drawing/2014/main" id="{5E3DB6C1-2A84-B73F-7C5F-D2429E5F1B2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63716" y="1917928"/>
            <a:ext cx="8864567" cy="4110038"/>
          </a:xfrm>
        </p:spPr>
      </p:pic>
    </p:spTree>
    <p:extLst>
      <p:ext uri="{BB962C8B-B14F-4D97-AF65-F5344CB8AC3E}">
        <p14:creationId xmlns:p14="http://schemas.microsoft.com/office/powerpoint/2010/main" val="194727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8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0309E-153F-CFD1-2A79-1128AA57F9FC}"/>
              </a:ext>
            </a:extLst>
          </p:cNvPr>
          <p:cNvSpPr>
            <a:spLocks noGrp="1"/>
          </p:cNvSpPr>
          <p:nvPr>
            <p:ph type="title"/>
          </p:nvPr>
        </p:nvSpPr>
        <p:spPr/>
        <p:txBody>
          <a:bodyPr/>
          <a:lstStyle/>
          <a:p>
            <a:r>
              <a:rPr lang="en-US"/>
              <a:t>Creating Visualizations </a:t>
            </a:r>
          </a:p>
        </p:txBody>
      </p:sp>
    </p:spTree>
    <p:extLst>
      <p:ext uri="{BB962C8B-B14F-4D97-AF65-F5344CB8AC3E}">
        <p14:creationId xmlns:p14="http://schemas.microsoft.com/office/powerpoint/2010/main" val="345608445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91EC3-4196-750B-89DC-F5E52E111F2A}"/>
              </a:ext>
            </a:extLst>
          </p:cNvPr>
          <p:cNvSpPr>
            <a:spLocks noGrp="1"/>
          </p:cNvSpPr>
          <p:nvPr>
            <p:ph type="title"/>
          </p:nvPr>
        </p:nvSpPr>
        <p:spPr/>
        <p:txBody>
          <a:bodyPr/>
          <a:lstStyle/>
          <a:p>
            <a:r>
              <a:rPr lang="en-US" sz="4300" dirty="0">
                <a:latin typeface="Segoe"/>
                <a:cs typeface="Segoe UI"/>
              </a:rPr>
              <a:t>Power BI for Dynamic GP Payroll Insights</a:t>
            </a:r>
          </a:p>
        </p:txBody>
      </p:sp>
      <p:pic>
        <p:nvPicPr>
          <p:cNvPr id="6" name="Picture Placeholder 5" descr="A person with long hair wearing a blue vest&#10;&#10;AI-generated content may be incorrect.">
            <a:extLst>
              <a:ext uri="{FF2B5EF4-FFF2-40B4-BE49-F238E27FC236}">
                <a16:creationId xmlns:a16="http://schemas.microsoft.com/office/drawing/2014/main" id="{A5989C09-DA0E-EDE7-9AA1-C18FC9BBDA4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a:xfrm>
            <a:off x="7429114" y="1828800"/>
            <a:ext cx="3200400" cy="3200400"/>
          </a:xfrm>
        </p:spPr>
      </p:pic>
      <p:sp>
        <p:nvSpPr>
          <p:cNvPr id="5" name="Text Placeholder 4">
            <a:extLst>
              <a:ext uri="{FF2B5EF4-FFF2-40B4-BE49-F238E27FC236}">
                <a16:creationId xmlns:a16="http://schemas.microsoft.com/office/drawing/2014/main" id="{E0B95FC3-6B49-3E1D-5101-AEAB1F6E870B}"/>
              </a:ext>
            </a:extLst>
          </p:cNvPr>
          <p:cNvSpPr>
            <a:spLocks noGrp="1"/>
          </p:cNvSpPr>
          <p:nvPr>
            <p:ph type="body" sz="quarter" idx="12"/>
          </p:nvPr>
        </p:nvSpPr>
        <p:spPr>
          <a:xfrm>
            <a:off x="7069656" y="5155692"/>
            <a:ext cx="4046706" cy="2300722"/>
          </a:xfrm>
        </p:spPr>
        <p:txBody>
          <a:bodyPr/>
          <a:lstStyle/>
          <a:p>
            <a:pPr marL="0" indent="0">
              <a:buNone/>
            </a:pPr>
            <a:r>
              <a:rPr lang="en-US" sz="2400"/>
              <a:t>Samantha Vislay</a:t>
            </a:r>
            <a:br>
              <a:rPr lang="en-US" sz="1800"/>
            </a:br>
            <a:r>
              <a:rPr lang="en-US"/>
              <a:t>MCSE, MCSA</a:t>
            </a:r>
            <a:br>
              <a:rPr lang="en-US"/>
            </a:br>
            <a:r>
              <a:rPr lang="en-US"/>
              <a:t>GP Functional Consultant, Enavate</a:t>
            </a:r>
          </a:p>
          <a:p>
            <a:pPr marL="0" indent="0">
              <a:buNone/>
            </a:pPr>
            <a:endParaRPr lang="en-US"/>
          </a:p>
        </p:txBody>
      </p:sp>
    </p:spTree>
    <p:extLst>
      <p:ext uri="{BB962C8B-B14F-4D97-AF65-F5344CB8AC3E}">
        <p14:creationId xmlns:p14="http://schemas.microsoft.com/office/powerpoint/2010/main" val="88899750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CE10-F911-3E5D-9F4E-1EF9EA0361E4}"/>
              </a:ext>
            </a:extLst>
          </p:cNvPr>
          <p:cNvSpPr>
            <a:spLocks noGrp="1"/>
          </p:cNvSpPr>
          <p:nvPr>
            <p:ph type="title"/>
          </p:nvPr>
        </p:nvSpPr>
        <p:spPr/>
        <p:txBody>
          <a:bodyPr/>
          <a:lstStyle/>
          <a:p>
            <a:r>
              <a:rPr lang="en-US"/>
              <a:t>DEMO: Create a Card</a:t>
            </a:r>
          </a:p>
        </p:txBody>
      </p:sp>
      <p:pic>
        <p:nvPicPr>
          <p:cNvPr id="5" name="Step 5 Create a card and slicer">
            <a:hlinkClick r:id="" action="ppaction://media"/>
            <a:extLst>
              <a:ext uri="{FF2B5EF4-FFF2-40B4-BE49-F238E27FC236}">
                <a16:creationId xmlns:a16="http://schemas.microsoft.com/office/drawing/2014/main" id="{100E14CB-1E60-3153-E588-2F80A5063D3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73275" y="1635125"/>
            <a:ext cx="8043863" cy="4110038"/>
          </a:xfrm>
        </p:spPr>
      </p:pic>
    </p:spTree>
    <p:extLst>
      <p:ext uri="{BB962C8B-B14F-4D97-AF65-F5344CB8AC3E}">
        <p14:creationId xmlns:p14="http://schemas.microsoft.com/office/powerpoint/2010/main" val="56203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5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A7ABB-5B54-CBB8-6323-983DD4AA55F0}"/>
              </a:ext>
            </a:extLst>
          </p:cNvPr>
          <p:cNvSpPr>
            <a:spLocks noGrp="1"/>
          </p:cNvSpPr>
          <p:nvPr>
            <p:ph type="title"/>
          </p:nvPr>
        </p:nvSpPr>
        <p:spPr/>
        <p:txBody>
          <a:bodyPr/>
          <a:lstStyle/>
          <a:p>
            <a:r>
              <a:rPr lang="en-US"/>
              <a:t>DEMO: Create a Graph and Chart</a:t>
            </a:r>
          </a:p>
        </p:txBody>
      </p:sp>
      <p:pic>
        <p:nvPicPr>
          <p:cNvPr id="5" name="Step 6 Create Graph and Chart">
            <a:hlinkClick r:id="" action="ppaction://media"/>
            <a:extLst>
              <a:ext uri="{FF2B5EF4-FFF2-40B4-BE49-F238E27FC236}">
                <a16:creationId xmlns:a16="http://schemas.microsoft.com/office/drawing/2014/main" id="{54646ADC-BF63-BC94-DBCF-985740E6C64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85988" y="1635125"/>
            <a:ext cx="7818437" cy="4110038"/>
          </a:xfrm>
        </p:spPr>
      </p:pic>
    </p:spTree>
    <p:extLst>
      <p:ext uri="{BB962C8B-B14F-4D97-AF65-F5344CB8AC3E}">
        <p14:creationId xmlns:p14="http://schemas.microsoft.com/office/powerpoint/2010/main" val="87076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8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56C951-F6BC-C39E-748E-A17BEEC19C72}"/>
              </a:ext>
            </a:extLst>
          </p:cNvPr>
          <p:cNvSpPr>
            <a:spLocks noGrp="1"/>
          </p:cNvSpPr>
          <p:nvPr>
            <p:ph type="title"/>
          </p:nvPr>
        </p:nvSpPr>
        <p:spPr/>
        <p:txBody>
          <a:bodyPr/>
          <a:lstStyle/>
          <a:p>
            <a:r>
              <a:rPr lang="en-US"/>
              <a:t>Suggested Resources</a:t>
            </a:r>
          </a:p>
        </p:txBody>
      </p:sp>
      <p:sp>
        <p:nvSpPr>
          <p:cNvPr id="5" name="Content Placeholder 4">
            <a:extLst>
              <a:ext uri="{FF2B5EF4-FFF2-40B4-BE49-F238E27FC236}">
                <a16:creationId xmlns:a16="http://schemas.microsoft.com/office/drawing/2014/main" id="{A4ECA764-89C0-5CBC-5205-F0C26F0FC68E}"/>
              </a:ext>
            </a:extLst>
          </p:cNvPr>
          <p:cNvSpPr>
            <a:spLocks noGrp="1"/>
          </p:cNvSpPr>
          <p:nvPr>
            <p:ph idx="1"/>
          </p:nvPr>
        </p:nvSpPr>
        <p:spPr/>
        <p:txBody>
          <a:bodyPr anchor="ctr"/>
          <a:lstStyle/>
          <a:p>
            <a:pPr>
              <a:buClr>
                <a:schemeClr val="accent1"/>
              </a:buClr>
              <a:buFont typeface="Wingdings" panose="05000000000000000000" pitchFamily="2" charset="2"/>
              <a:buChar char="§"/>
            </a:pPr>
            <a:r>
              <a:rPr lang="en-US" sz="2000" dirty="0"/>
              <a:t>Uploaded to Summit’s portal is the following:</a:t>
            </a:r>
          </a:p>
          <a:p>
            <a:pPr lvl="1">
              <a:buClr>
                <a:schemeClr val="accent1"/>
              </a:buClr>
              <a:buFont typeface="Wingdings" panose="05000000000000000000" pitchFamily="2" charset="2"/>
              <a:buChar char="§"/>
            </a:pPr>
            <a:r>
              <a:rPr lang="en-US" sz="2000" dirty="0"/>
              <a:t>Handout with table references</a:t>
            </a:r>
          </a:p>
          <a:p>
            <a:pPr lvl="1">
              <a:buClr>
                <a:schemeClr val="accent1"/>
              </a:buClr>
              <a:buFont typeface="Wingdings" panose="05000000000000000000" pitchFamily="2" charset="2"/>
              <a:buChar char="§"/>
            </a:pPr>
            <a:r>
              <a:rPr lang="en-US" sz="2000" dirty="0"/>
              <a:t>Copy of this power point slide. Demos were pre recorded for reference.</a:t>
            </a:r>
            <a:r>
              <a:rPr lang="en-US" sz="2000" dirty="0">
                <a:highlight>
                  <a:srgbClr val="FFFF00"/>
                </a:highlight>
              </a:rPr>
              <a:t> </a:t>
            </a:r>
          </a:p>
          <a:p>
            <a:pPr lvl="1">
              <a:buClr>
                <a:schemeClr val="accent1"/>
              </a:buClr>
              <a:buFont typeface="Wingdings" panose="05000000000000000000" pitchFamily="2" charset="2"/>
              <a:buChar char="§"/>
            </a:pPr>
            <a:endParaRPr lang="en-US" sz="2000" dirty="0">
              <a:highlight>
                <a:srgbClr val="FFFF00"/>
              </a:highlight>
            </a:endParaRPr>
          </a:p>
          <a:p>
            <a:pPr>
              <a:buClr>
                <a:schemeClr val="accent1"/>
              </a:buClr>
              <a:buFont typeface="Wingdings" panose="05000000000000000000" pitchFamily="2" charset="2"/>
              <a:buChar char="§"/>
            </a:pPr>
            <a:r>
              <a:rPr lang="en-US" sz="2000" dirty="0"/>
              <a:t>Power BI Education Sites:</a:t>
            </a:r>
          </a:p>
          <a:p>
            <a:pPr lvl="1">
              <a:buClr>
                <a:schemeClr val="accent1"/>
              </a:buClr>
              <a:buFont typeface="Wingdings" panose="05000000000000000000" pitchFamily="2" charset="2"/>
              <a:buChar char="§"/>
            </a:pPr>
            <a:r>
              <a:rPr lang="en-US" sz="2000" dirty="0">
                <a:hlinkClick r:id="rId2"/>
              </a:rPr>
              <a:t>https://learn.microsoft.com/en-us/training/powerplatform/power-bi</a:t>
            </a:r>
          </a:p>
          <a:p>
            <a:pPr lvl="1">
              <a:buClr>
                <a:schemeClr val="accent1"/>
              </a:buClr>
              <a:buFont typeface="Wingdings" panose="05000000000000000000" pitchFamily="2" charset="2"/>
              <a:buChar char="§"/>
            </a:pPr>
            <a:r>
              <a:rPr lang="en-US" sz="2000" dirty="0">
                <a:hlinkClick r:id="rId2"/>
              </a:rPr>
              <a:t>https://www.youtube.com/guyinacube</a:t>
            </a:r>
            <a:endParaRPr lang="en-US" sz="2000" dirty="0"/>
          </a:p>
          <a:p>
            <a:pPr lvl="1">
              <a:buClr>
                <a:schemeClr val="accent1"/>
              </a:buClr>
              <a:buFont typeface="Wingdings" panose="05000000000000000000" pitchFamily="2" charset="2"/>
              <a:buChar char="§"/>
            </a:pPr>
            <a:r>
              <a:rPr lang="en-US" sz="2000" dirty="0"/>
              <a:t>If you want to learn more or see a sample dashboard again, stop by Enavate booth #707 and talk to me.</a:t>
            </a:r>
          </a:p>
          <a:p>
            <a:pPr lvl="1"/>
            <a:endParaRPr lang="en-US" sz="2000" dirty="0"/>
          </a:p>
        </p:txBody>
      </p:sp>
    </p:spTree>
    <p:extLst>
      <p:ext uri="{BB962C8B-B14F-4D97-AF65-F5344CB8AC3E}">
        <p14:creationId xmlns:p14="http://schemas.microsoft.com/office/powerpoint/2010/main" val="21339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59854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73F33-F18E-6A99-9C24-8FD52C73F31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835C177-EAF3-55D6-214C-AE87D5C2C319}"/>
              </a:ext>
            </a:extLst>
          </p:cNvPr>
          <p:cNvSpPr/>
          <p:nvPr/>
        </p:nvSpPr>
        <p:spPr bwMode="auto">
          <a:xfrm>
            <a:off x="1" y="487"/>
            <a:ext cx="12192000" cy="6857027"/>
          </a:xfrm>
          <a:prstGeom prst="rect">
            <a:avLst/>
          </a:prstGeom>
          <a:solidFill>
            <a:schemeClr val="accent2">
              <a:alpha val="62316"/>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Box 3">
            <a:extLst>
              <a:ext uri="{FF2B5EF4-FFF2-40B4-BE49-F238E27FC236}">
                <a16:creationId xmlns:a16="http://schemas.microsoft.com/office/drawing/2014/main" id="{EBE58F60-1AA6-A1AC-5F67-CEA5D3593FAF}"/>
              </a:ext>
            </a:extLst>
          </p:cNvPr>
          <p:cNvSpPr txBox="1">
            <a:spLocks noChangeArrowheads="1"/>
          </p:cNvSpPr>
          <p:nvPr/>
        </p:nvSpPr>
        <p:spPr bwMode="blackWhite">
          <a:xfrm>
            <a:off x="269239" y="6342381"/>
            <a:ext cx="11653522" cy="395261"/>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algn="r" defTabSz="913924" eaLnBrk="0" hangingPunct="0"/>
            <a:r>
              <a:rPr lang="en-US" sz="686">
                <a:gradFill>
                  <a:gsLst>
                    <a:gs pos="0">
                      <a:schemeClr val="tx1"/>
                    </a:gs>
                    <a:gs pos="100000">
                      <a:schemeClr val="tx1"/>
                    </a:gs>
                  </a:gsLst>
                  <a:lin ang="5400000" scaled="0"/>
                </a:gradFill>
                <a:latin typeface="Segoe UI" panose="020B0502040204020203" pitchFamily="34" charset="0"/>
                <a:cs typeface="Segoe UI" panose="020B0502040204020203" pitchFamily="34" charset="0"/>
              </a:rPr>
              <a:t>© 2025 Dynamic Communities. All rights reserved. </a:t>
            </a:r>
          </a:p>
        </p:txBody>
      </p:sp>
      <p:pic>
        <p:nvPicPr>
          <p:cNvPr id="6" name="Picture 5">
            <a:extLst>
              <a:ext uri="{FF2B5EF4-FFF2-40B4-BE49-F238E27FC236}">
                <a16:creationId xmlns:a16="http://schemas.microsoft.com/office/drawing/2014/main" id="{EB06D486-BE42-1F9F-87A4-B443AB7E0715}"/>
              </a:ext>
            </a:extLst>
          </p:cNvPr>
          <p:cNvPicPr>
            <a:picLocks noChangeAspect="1"/>
          </p:cNvPicPr>
          <p:nvPr/>
        </p:nvPicPr>
        <p:blipFill>
          <a:blip r:embed="rId2"/>
          <a:stretch>
            <a:fillRect/>
          </a:stretch>
        </p:blipFill>
        <p:spPr>
          <a:xfrm>
            <a:off x="2089771" y="2101685"/>
            <a:ext cx="8012459" cy="1855101"/>
          </a:xfrm>
          <a:prstGeom prst="rect">
            <a:avLst/>
          </a:prstGeom>
        </p:spPr>
      </p:pic>
      <p:sp>
        <p:nvSpPr>
          <p:cNvPr id="5" name="TextBox 4">
            <a:extLst>
              <a:ext uri="{FF2B5EF4-FFF2-40B4-BE49-F238E27FC236}">
                <a16:creationId xmlns:a16="http://schemas.microsoft.com/office/drawing/2014/main" id="{C2F59491-1EF1-9A98-D5D9-131AEFCC2615}"/>
              </a:ext>
            </a:extLst>
          </p:cNvPr>
          <p:cNvSpPr txBox="1"/>
          <p:nvPr/>
        </p:nvSpPr>
        <p:spPr>
          <a:xfrm>
            <a:off x="3651251" y="3809135"/>
            <a:ext cx="6050868" cy="805568"/>
          </a:xfrm>
          <a:prstGeom prst="rect">
            <a:avLst/>
          </a:prstGeom>
          <a:noFill/>
        </p:spPr>
        <p:txBody>
          <a:bodyPr wrap="square" lIns="179285" tIns="143428" rIns="179285" bIns="143428" rtlCol="0" anchor="t">
            <a:spAutoFit/>
          </a:bodyPr>
          <a:lstStyle/>
          <a:p>
            <a:pPr>
              <a:lnSpc>
                <a:spcPct val="90000"/>
              </a:lnSpc>
              <a:spcAft>
                <a:spcPts val="588"/>
              </a:spcAft>
            </a:pPr>
            <a:r>
              <a:rPr lang="en-US" sz="3725">
                <a:latin typeface="segoe ui black"/>
                <a:ea typeface="segoe ui black"/>
                <a:cs typeface="Poppins SemiBold"/>
              </a:rPr>
              <a:t>POWER PLATFORM</a:t>
            </a:r>
            <a:endParaRPr lang="en-US" sz="1765"/>
          </a:p>
        </p:txBody>
      </p:sp>
    </p:spTree>
    <p:extLst>
      <p:ext uri="{BB962C8B-B14F-4D97-AF65-F5344CB8AC3E}">
        <p14:creationId xmlns:p14="http://schemas.microsoft.com/office/powerpoint/2010/main" val="238499868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83076-9B3C-42AF-AEDC-E46E6C82DF86}"/>
              </a:ext>
            </a:extLst>
          </p:cNvPr>
          <p:cNvSpPr>
            <a:spLocks noGrp="1"/>
          </p:cNvSpPr>
          <p:nvPr>
            <p:ph type="title"/>
          </p:nvPr>
        </p:nvSpPr>
        <p:spPr/>
        <p:txBody>
          <a:bodyPr/>
          <a:lstStyle/>
          <a:p>
            <a:r>
              <a:rPr lang="en-US"/>
              <a:t>Review of Completed Report</a:t>
            </a:r>
          </a:p>
        </p:txBody>
      </p:sp>
      <p:pic>
        <p:nvPicPr>
          <p:cNvPr id="6" name="Step 7 Overview">
            <a:hlinkClick r:id="" action="ppaction://media"/>
            <a:extLst>
              <a:ext uri="{FF2B5EF4-FFF2-40B4-BE49-F238E27FC236}">
                <a16:creationId xmlns:a16="http://schemas.microsoft.com/office/drawing/2014/main" id="{0E9D7D81-0F60-0E68-0046-DF4F1EB4F12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59000" y="1635125"/>
            <a:ext cx="7874000" cy="4110038"/>
          </a:xfrm>
        </p:spPr>
      </p:pic>
    </p:spTree>
    <p:extLst>
      <p:ext uri="{BB962C8B-B14F-4D97-AF65-F5344CB8AC3E}">
        <p14:creationId xmlns:p14="http://schemas.microsoft.com/office/powerpoint/2010/main" val="352974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6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F53045-5F50-2451-ADA2-B25D95E499BA}"/>
              </a:ext>
            </a:extLst>
          </p:cNvPr>
          <p:cNvSpPr>
            <a:spLocks noGrp="1"/>
          </p:cNvSpPr>
          <p:nvPr>
            <p:ph type="body" sz="quarter" idx="11"/>
          </p:nvPr>
        </p:nvSpPr>
        <p:spPr>
          <a:xfrm>
            <a:off x="758824" y="1639889"/>
            <a:ext cx="9281287" cy="4541837"/>
          </a:xfrm>
        </p:spPr>
        <p:txBody>
          <a:bodyPr/>
          <a:lstStyle/>
          <a:p>
            <a:pPr marL="0" indent="0" fontAlgn="t">
              <a:spcAft>
                <a:spcPts val="600"/>
              </a:spcAft>
              <a:buNone/>
            </a:pPr>
            <a:r>
              <a:rPr lang="en-US" sz="2400" b="1" dirty="0">
                <a:latin typeface="Segoe UI" panose="020B0502040204020203" pitchFamily="34" charset="0"/>
                <a:cs typeface="Segoe UI" panose="020B0502040204020203" pitchFamily="34" charset="0"/>
              </a:rPr>
              <a:t>What you will learn:</a:t>
            </a:r>
          </a:p>
          <a:p>
            <a:pPr lvl="3" fontAlgn="t">
              <a:spcAft>
                <a:spcPts val="600"/>
              </a:spcAft>
              <a:buClr>
                <a:srgbClr val="E88C23"/>
              </a:buClr>
              <a:buSzPct val="110000"/>
            </a:pPr>
            <a:r>
              <a:rPr lang="en-US" sz="2400" dirty="0">
                <a:solidFill>
                  <a:srgbClr val="000000"/>
                </a:solidFill>
                <a:latin typeface="Segoe UI" panose="020B0502040204020203" pitchFamily="34" charset="0"/>
                <a:cs typeface="Segoe UI" panose="020B0502040204020203" pitchFamily="34" charset="0"/>
              </a:rPr>
              <a:t>Learn how to connect payroll data to Power BI and transform raw data into meaningful insights.</a:t>
            </a:r>
          </a:p>
          <a:p>
            <a:pPr lvl="3" fontAlgn="t">
              <a:spcAft>
                <a:spcPts val="600"/>
              </a:spcAft>
              <a:buClr>
                <a:srgbClr val="E88C23"/>
              </a:buClr>
              <a:buSzPct val="110000"/>
            </a:pPr>
            <a:r>
              <a:rPr lang="en-US" sz="2400" dirty="0">
                <a:solidFill>
                  <a:srgbClr val="000000"/>
                </a:solidFill>
                <a:latin typeface="Segoe UI" panose="020B0502040204020203" pitchFamily="34" charset="0"/>
                <a:cs typeface="Segoe UI" panose="020B0502040204020203" pitchFamily="34" charset="0"/>
              </a:rPr>
              <a:t>Understand best practices for designing an effective payroll dashboard, including key metrics, visualizations, and interactivity.</a:t>
            </a:r>
          </a:p>
          <a:p>
            <a:pPr fontAlgn="t">
              <a:spcAft>
                <a:spcPts val="600"/>
              </a:spcAft>
            </a:pPr>
            <a:endParaRPr lang="en-US" sz="2400" dirty="0">
              <a:latin typeface="Segoe UI" panose="020B0502040204020203" pitchFamily="34" charset="0"/>
              <a:cs typeface="Segoe UI" panose="020B0502040204020203" pitchFamily="34" charset="0"/>
            </a:endParaRPr>
          </a:p>
          <a:p>
            <a:pPr marL="0" indent="0" fontAlgn="t">
              <a:spcAft>
                <a:spcPts val="600"/>
              </a:spcAft>
              <a:buNone/>
            </a:pPr>
            <a:r>
              <a:rPr lang="en-US" sz="2400" b="1" dirty="0">
                <a:latin typeface="Segoe UI" panose="020B0502040204020203" pitchFamily="34" charset="0"/>
                <a:cs typeface="Segoe UI" panose="020B0502040204020203" pitchFamily="34" charset="0"/>
              </a:rPr>
              <a:t>What will not be covered:</a:t>
            </a:r>
          </a:p>
          <a:p>
            <a:pPr fontAlgn="t">
              <a:spcAft>
                <a:spcPts val="600"/>
              </a:spcAft>
            </a:pPr>
            <a:r>
              <a:rPr lang="en-US" sz="2400" dirty="0">
                <a:latin typeface="Segoe UI" panose="020B0502040204020203" pitchFamily="34" charset="0"/>
                <a:cs typeface="Segoe UI" panose="020B0502040204020203" pitchFamily="34" charset="0"/>
              </a:rPr>
              <a:t>Creating visualizations. This could easily be a 10-hour session. The resource slide will have links to references for this.</a:t>
            </a:r>
          </a:p>
          <a:p>
            <a:pPr fontAlgn="t"/>
            <a:endParaRPr lang="en-US" dirty="0">
              <a:solidFill>
                <a:srgbClr val="FF0000"/>
              </a:solidFill>
            </a:endParaRPr>
          </a:p>
          <a:p>
            <a:endParaRPr lang="en-US" dirty="0"/>
          </a:p>
        </p:txBody>
      </p:sp>
    </p:spTree>
    <p:extLst>
      <p:ext uri="{BB962C8B-B14F-4D97-AF65-F5344CB8AC3E}">
        <p14:creationId xmlns:p14="http://schemas.microsoft.com/office/powerpoint/2010/main" val="272522386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69717-560E-6303-1BDF-959712A289DD}"/>
              </a:ext>
            </a:extLst>
          </p:cNvPr>
          <p:cNvSpPr>
            <a:spLocks noGrp="1"/>
          </p:cNvSpPr>
          <p:nvPr>
            <p:ph type="title"/>
          </p:nvPr>
        </p:nvSpPr>
        <p:spPr/>
        <p:txBody>
          <a:bodyPr/>
          <a:lstStyle/>
          <a:p>
            <a:r>
              <a:rPr lang="en-US">
                <a:solidFill>
                  <a:schemeClr val="tx1"/>
                </a:solidFill>
              </a:rPr>
              <a:t>Uses For Power BI</a:t>
            </a:r>
          </a:p>
        </p:txBody>
      </p:sp>
      <p:sp>
        <p:nvSpPr>
          <p:cNvPr id="3" name="Content Placeholder 2">
            <a:extLst>
              <a:ext uri="{FF2B5EF4-FFF2-40B4-BE49-F238E27FC236}">
                <a16:creationId xmlns:a16="http://schemas.microsoft.com/office/drawing/2014/main" id="{ACB51F3E-49C4-AFE8-82FD-236F12ED45FD}"/>
              </a:ext>
            </a:extLst>
          </p:cNvPr>
          <p:cNvSpPr>
            <a:spLocks noGrp="1"/>
          </p:cNvSpPr>
          <p:nvPr>
            <p:ph idx="1"/>
          </p:nvPr>
        </p:nvSpPr>
        <p:spPr/>
        <p:txBody>
          <a:bodyPr/>
          <a:lstStyle/>
          <a:p>
            <a:pPr lvl="1">
              <a:spcAft>
                <a:spcPts val="600"/>
              </a:spcAft>
              <a:buClr>
                <a:schemeClr val="accent4"/>
              </a:buClr>
              <a:buFont typeface="Wingdings" panose="05000000000000000000" pitchFamily="2" charset="2"/>
              <a:buChar char="§"/>
            </a:pPr>
            <a:r>
              <a:rPr lang="en-US" dirty="0"/>
              <a:t>Track employee benefits and costs</a:t>
            </a:r>
          </a:p>
          <a:p>
            <a:pPr lvl="1">
              <a:spcAft>
                <a:spcPts val="600"/>
              </a:spcAft>
              <a:buClr>
                <a:schemeClr val="accent4"/>
              </a:buClr>
              <a:buFont typeface="Wingdings" panose="05000000000000000000" pitchFamily="2" charset="2"/>
              <a:buChar char="§"/>
            </a:pPr>
            <a:r>
              <a:rPr lang="en-US" dirty="0"/>
              <a:t>Provide metrics into organizational structure (such as departments, positions, etc.)</a:t>
            </a:r>
          </a:p>
          <a:p>
            <a:pPr lvl="1">
              <a:spcAft>
                <a:spcPts val="600"/>
              </a:spcAft>
              <a:buClr>
                <a:schemeClr val="accent4"/>
              </a:buClr>
              <a:buFont typeface="Wingdings" panose="05000000000000000000" pitchFamily="2" charset="2"/>
              <a:buChar char="§"/>
            </a:pPr>
            <a:r>
              <a:rPr lang="en-US" dirty="0"/>
              <a:t>Employee tracking</a:t>
            </a:r>
          </a:p>
          <a:p>
            <a:pPr lvl="1">
              <a:spcAft>
                <a:spcPts val="600"/>
              </a:spcAft>
              <a:buClr>
                <a:schemeClr val="accent4"/>
              </a:buClr>
              <a:buFont typeface="Wingdings" panose="05000000000000000000" pitchFamily="2" charset="2"/>
              <a:buChar char="§"/>
            </a:pPr>
            <a:r>
              <a:rPr lang="en-US" dirty="0"/>
              <a:t>Retention Rates</a:t>
            </a:r>
          </a:p>
          <a:p>
            <a:pPr lvl="1">
              <a:spcAft>
                <a:spcPts val="600"/>
              </a:spcAft>
              <a:buClr>
                <a:schemeClr val="accent4"/>
              </a:buClr>
              <a:buFont typeface="Wingdings" panose="05000000000000000000" pitchFamily="2" charset="2"/>
              <a:buChar char="§"/>
            </a:pPr>
            <a:r>
              <a:rPr lang="en-US" dirty="0"/>
              <a:t>Salary Analysis with tracking salary by department, positions, and other metrics</a:t>
            </a:r>
          </a:p>
          <a:p>
            <a:pPr lvl="1">
              <a:spcAft>
                <a:spcPts val="600"/>
              </a:spcAft>
              <a:buClr>
                <a:schemeClr val="accent4"/>
              </a:buClr>
              <a:buFont typeface="Wingdings" panose="05000000000000000000" pitchFamily="2" charset="2"/>
              <a:buChar char="§"/>
            </a:pPr>
            <a:r>
              <a:rPr lang="en-US" dirty="0"/>
              <a:t>More in-depth insights</a:t>
            </a:r>
          </a:p>
        </p:txBody>
      </p:sp>
    </p:spTree>
    <p:extLst>
      <p:ext uri="{BB962C8B-B14F-4D97-AF65-F5344CB8AC3E}">
        <p14:creationId xmlns:p14="http://schemas.microsoft.com/office/powerpoint/2010/main" val="2120180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18231-CC36-2C43-D80D-430DD07B1FC3}"/>
              </a:ext>
            </a:extLst>
          </p:cNvPr>
          <p:cNvSpPr>
            <a:spLocks noGrp="1"/>
          </p:cNvSpPr>
          <p:nvPr>
            <p:ph type="title"/>
          </p:nvPr>
        </p:nvSpPr>
        <p:spPr/>
        <p:txBody>
          <a:bodyPr/>
          <a:lstStyle/>
          <a:p>
            <a:r>
              <a:rPr lang="en-US" dirty="0"/>
              <a:t>Employee Overview Dashboard</a:t>
            </a:r>
          </a:p>
        </p:txBody>
      </p:sp>
      <p:sp>
        <p:nvSpPr>
          <p:cNvPr id="5" name="Text Placeholder 4">
            <a:extLst>
              <a:ext uri="{FF2B5EF4-FFF2-40B4-BE49-F238E27FC236}">
                <a16:creationId xmlns:a16="http://schemas.microsoft.com/office/drawing/2014/main" id="{0655F924-A440-A5B0-97D9-264E4552F8C0}"/>
              </a:ext>
            </a:extLst>
          </p:cNvPr>
          <p:cNvSpPr>
            <a:spLocks noGrp="1"/>
          </p:cNvSpPr>
          <p:nvPr>
            <p:ph idx="1"/>
          </p:nvPr>
        </p:nvSpPr>
        <p:spPr>
          <a:xfrm>
            <a:off x="717450" y="1635896"/>
            <a:ext cx="10756789" cy="4471336"/>
          </a:xfrm>
        </p:spPr>
        <p:txBody>
          <a:bodyPr>
            <a:normAutofit/>
          </a:bodyPr>
          <a:lstStyle/>
          <a:p>
            <a:pPr>
              <a:lnSpc>
                <a:spcPct val="150000"/>
              </a:lnSpc>
              <a:buClr>
                <a:schemeClr val="accent1"/>
              </a:buClr>
              <a:buFont typeface="Wingdings" panose="05000000000000000000" pitchFamily="2" charset="2"/>
              <a:buChar char="§"/>
            </a:pPr>
            <a:r>
              <a:rPr lang="en-US" sz="1800" dirty="0"/>
              <a:t>Employee Portion</a:t>
            </a:r>
          </a:p>
          <a:p>
            <a:pPr>
              <a:lnSpc>
                <a:spcPct val="150000"/>
              </a:lnSpc>
              <a:buClr>
                <a:schemeClr val="accent1"/>
              </a:buClr>
              <a:buFont typeface="Wingdings" panose="05000000000000000000" pitchFamily="2" charset="2"/>
              <a:buChar char="§"/>
            </a:pPr>
            <a:r>
              <a:rPr lang="en-US" sz="1800" dirty="0"/>
              <a:t>Status Slicer (UPR00100)</a:t>
            </a:r>
          </a:p>
          <a:p>
            <a:pPr>
              <a:lnSpc>
                <a:spcPct val="150000"/>
              </a:lnSpc>
              <a:buClr>
                <a:schemeClr val="accent1"/>
              </a:buClr>
              <a:buFont typeface="Wingdings" panose="05000000000000000000" pitchFamily="2" charset="2"/>
              <a:buChar char="§"/>
            </a:pPr>
            <a:r>
              <a:rPr lang="en-US" sz="1800" dirty="0"/>
              <a:t>Employee Totals as a Card (UPR00100)</a:t>
            </a:r>
          </a:p>
          <a:p>
            <a:pPr>
              <a:lnSpc>
                <a:spcPct val="150000"/>
              </a:lnSpc>
              <a:buClr>
                <a:schemeClr val="accent1"/>
              </a:buClr>
              <a:buFont typeface="Wingdings" panose="05000000000000000000" pitchFamily="2" charset="2"/>
              <a:buChar char="§"/>
            </a:pPr>
            <a:r>
              <a:rPr lang="en-US" sz="1800" dirty="0"/>
              <a:t>Employee Age (UPR00100)</a:t>
            </a:r>
          </a:p>
          <a:p>
            <a:pPr>
              <a:lnSpc>
                <a:spcPct val="150000"/>
              </a:lnSpc>
              <a:buClr>
                <a:schemeClr val="accent1"/>
              </a:buClr>
              <a:buFont typeface="Wingdings" panose="05000000000000000000" pitchFamily="2" charset="2"/>
              <a:buChar char="§"/>
            </a:pPr>
            <a:r>
              <a:rPr lang="en-US" sz="1800" dirty="0"/>
              <a:t>Employee Gender Breakdown (UPR00100) </a:t>
            </a:r>
          </a:p>
          <a:p>
            <a:pPr>
              <a:lnSpc>
                <a:spcPct val="150000"/>
              </a:lnSpc>
              <a:buClr>
                <a:schemeClr val="accent1"/>
              </a:buClr>
              <a:buFont typeface="Wingdings" panose="05000000000000000000" pitchFamily="2" charset="2"/>
              <a:buChar char="§"/>
            </a:pPr>
            <a:r>
              <a:rPr lang="en-US" sz="1800" dirty="0"/>
              <a:t>Gender by Department (UPR00100)</a:t>
            </a:r>
          </a:p>
          <a:p>
            <a:pPr>
              <a:lnSpc>
                <a:spcPct val="150000"/>
              </a:lnSpc>
              <a:buClr>
                <a:schemeClr val="accent1"/>
              </a:buClr>
              <a:buFont typeface="Wingdings" panose="05000000000000000000" pitchFamily="2" charset="2"/>
              <a:buChar char="§"/>
            </a:pPr>
            <a:r>
              <a:rPr lang="en-US" sz="1800" dirty="0"/>
              <a:t>Gender by Position (UPR00100)</a:t>
            </a:r>
          </a:p>
          <a:p>
            <a:pPr>
              <a:lnSpc>
                <a:spcPct val="150000"/>
              </a:lnSpc>
              <a:buClr>
                <a:schemeClr val="accent1"/>
              </a:buClr>
              <a:buFont typeface="Wingdings" panose="05000000000000000000" pitchFamily="2" charset="2"/>
              <a:buChar char="§"/>
            </a:pPr>
            <a:r>
              <a:rPr lang="en-US" sz="1800" dirty="0"/>
              <a:t>Employee States (UPR00102)</a:t>
            </a:r>
          </a:p>
          <a:p>
            <a:pPr>
              <a:lnSpc>
                <a:spcPct val="150000"/>
              </a:lnSpc>
              <a:buClr>
                <a:schemeClr val="accent1"/>
              </a:buClr>
              <a:buFont typeface="Wingdings" panose="05000000000000000000" pitchFamily="2" charset="2"/>
              <a:buChar char="§"/>
            </a:pPr>
            <a:r>
              <a:rPr lang="en-US" sz="1800" dirty="0"/>
              <a:t>Hourly and Salary Employee Card (UPR00400)</a:t>
            </a:r>
          </a:p>
        </p:txBody>
      </p:sp>
      <p:pic>
        <p:nvPicPr>
          <p:cNvPr id="4" name="Picture 3">
            <a:extLst>
              <a:ext uri="{FF2B5EF4-FFF2-40B4-BE49-F238E27FC236}">
                <a16:creationId xmlns:a16="http://schemas.microsoft.com/office/drawing/2014/main" id="{920F19FB-D4CA-6E2D-FEB5-F17E73EA68C8}"/>
              </a:ext>
            </a:extLst>
          </p:cNvPr>
          <p:cNvPicPr>
            <a:picLocks noChangeAspect="1"/>
          </p:cNvPicPr>
          <p:nvPr/>
        </p:nvPicPr>
        <p:blipFill>
          <a:blip r:embed="rId2"/>
          <a:stretch>
            <a:fillRect/>
          </a:stretch>
        </p:blipFill>
        <p:spPr>
          <a:xfrm>
            <a:off x="5571139" y="1809515"/>
            <a:ext cx="6300295" cy="3529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4086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ADEB8-C49F-4E5E-9027-95ED6727CEF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AEED7D1-98CD-01BD-A52F-ED3F56EAA525}"/>
              </a:ext>
            </a:extLst>
          </p:cNvPr>
          <p:cNvPicPr>
            <a:picLocks noChangeAspect="1"/>
          </p:cNvPicPr>
          <p:nvPr/>
        </p:nvPicPr>
        <p:blipFill>
          <a:blip r:embed="rId2"/>
          <a:stretch>
            <a:fillRect/>
          </a:stretch>
        </p:blipFill>
        <p:spPr>
          <a:xfrm>
            <a:off x="5112613" y="1449115"/>
            <a:ext cx="6743832" cy="3755576"/>
          </a:xfrm>
          <a:prstGeom prst="rect">
            <a:avLst/>
          </a:prstGeom>
        </p:spPr>
      </p:pic>
      <p:sp>
        <p:nvSpPr>
          <p:cNvPr id="2" name="Title 1">
            <a:extLst>
              <a:ext uri="{FF2B5EF4-FFF2-40B4-BE49-F238E27FC236}">
                <a16:creationId xmlns:a16="http://schemas.microsoft.com/office/drawing/2014/main" id="{7E50D40F-B8DE-8B7B-E6BD-33620B76E762}"/>
              </a:ext>
            </a:extLst>
          </p:cNvPr>
          <p:cNvSpPr>
            <a:spLocks noGrp="1"/>
          </p:cNvSpPr>
          <p:nvPr>
            <p:ph type="title"/>
          </p:nvPr>
        </p:nvSpPr>
        <p:spPr/>
        <p:txBody>
          <a:bodyPr/>
          <a:lstStyle/>
          <a:p>
            <a:r>
              <a:rPr lang="en-US" dirty="0"/>
              <a:t>Salary Overview Dashboard</a:t>
            </a:r>
          </a:p>
        </p:txBody>
      </p:sp>
      <p:sp>
        <p:nvSpPr>
          <p:cNvPr id="5" name="Text Placeholder 4">
            <a:extLst>
              <a:ext uri="{FF2B5EF4-FFF2-40B4-BE49-F238E27FC236}">
                <a16:creationId xmlns:a16="http://schemas.microsoft.com/office/drawing/2014/main" id="{85D131F0-9D81-9939-CBC7-B7C220207733}"/>
              </a:ext>
            </a:extLst>
          </p:cNvPr>
          <p:cNvSpPr>
            <a:spLocks noGrp="1"/>
          </p:cNvSpPr>
          <p:nvPr>
            <p:ph idx="1"/>
          </p:nvPr>
        </p:nvSpPr>
        <p:spPr>
          <a:xfrm>
            <a:off x="717450" y="1635896"/>
            <a:ext cx="10756789" cy="4701842"/>
          </a:xfrm>
        </p:spPr>
        <p:txBody>
          <a:bodyPr anchor="b">
            <a:noAutofit/>
          </a:bodyPr>
          <a:lstStyle/>
          <a:p>
            <a:pPr>
              <a:spcAft>
                <a:spcPts val="600"/>
              </a:spcAft>
              <a:buClr>
                <a:schemeClr val="tx2"/>
              </a:buClr>
              <a:buFont typeface="Wingdings" panose="05000000000000000000" pitchFamily="2" charset="2"/>
              <a:buChar char="§"/>
            </a:pPr>
            <a:r>
              <a:rPr lang="en-US" sz="1800" dirty="0"/>
              <a:t>Slicers</a:t>
            </a:r>
          </a:p>
          <a:p>
            <a:pPr marL="914400" lvl="1" indent="-457200">
              <a:spcAft>
                <a:spcPts val="600"/>
              </a:spcAft>
              <a:buClr>
                <a:schemeClr val="tx2"/>
              </a:buClr>
              <a:buFont typeface="Wingdings" panose="05000000000000000000" pitchFamily="2" charset="2"/>
              <a:buChar char="§"/>
            </a:pPr>
            <a:r>
              <a:rPr lang="en-US" sz="1800" dirty="0"/>
              <a:t>Employee ID (UPR30100)</a:t>
            </a:r>
          </a:p>
          <a:p>
            <a:pPr marL="914400" lvl="1" indent="-457200">
              <a:spcAft>
                <a:spcPts val="600"/>
              </a:spcAft>
              <a:buClr>
                <a:schemeClr val="tx2"/>
              </a:buClr>
              <a:buFont typeface="Wingdings" panose="05000000000000000000" pitchFamily="2" charset="2"/>
              <a:buChar char="§"/>
            </a:pPr>
            <a:r>
              <a:rPr lang="en-US" sz="1800" dirty="0"/>
              <a:t>Department (UPR00100)</a:t>
            </a:r>
          </a:p>
          <a:p>
            <a:pPr marL="914400" lvl="1" indent="-457200">
              <a:spcAft>
                <a:spcPts val="600"/>
              </a:spcAft>
              <a:buClr>
                <a:schemeClr val="tx2"/>
              </a:buClr>
              <a:buFont typeface="Wingdings" panose="05000000000000000000" pitchFamily="2" charset="2"/>
              <a:buChar char="§"/>
            </a:pPr>
            <a:r>
              <a:rPr lang="en-US" sz="1800" dirty="0"/>
              <a:t>Pay Type (UPR30300) </a:t>
            </a:r>
          </a:p>
          <a:p>
            <a:pPr marL="914400" lvl="1" indent="-457200">
              <a:spcAft>
                <a:spcPts val="600"/>
              </a:spcAft>
              <a:buClr>
                <a:schemeClr val="tx2"/>
              </a:buClr>
              <a:buFont typeface="Wingdings" panose="05000000000000000000" pitchFamily="2" charset="2"/>
              <a:buChar char="§"/>
            </a:pPr>
            <a:r>
              <a:rPr lang="en-US" sz="1800" dirty="0"/>
              <a:t>Year (UPR30100)</a:t>
            </a:r>
          </a:p>
          <a:p>
            <a:pPr marL="914400" lvl="1" indent="-457200">
              <a:spcAft>
                <a:spcPts val="600"/>
              </a:spcAft>
              <a:buClr>
                <a:schemeClr val="tx2"/>
              </a:buClr>
              <a:buFont typeface="Wingdings" panose="05000000000000000000" pitchFamily="2" charset="2"/>
              <a:buChar char="§"/>
            </a:pPr>
            <a:r>
              <a:rPr lang="en-US" sz="1800" dirty="0"/>
              <a:t>Quarter (UPR30100)</a:t>
            </a:r>
          </a:p>
          <a:p>
            <a:pPr marL="914400" lvl="1" indent="-457200">
              <a:spcAft>
                <a:spcPts val="600"/>
              </a:spcAft>
              <a:buClr>
                <a:schemeClr val="tx2"/>
              </a:buClr>
              <a:buFont typeface="Wingdings" panose="05000000000000000000" pitchFamily="2" charset="2"/>
              <a:buChar char="§"/>
            </a:pPr>
            <a:r>
              <a:rPr lang="en-US" sz="1800" dirty="0"/>
              <a:t>Month (UPR30100)</a:t>
            </a:r>
          </a:p>
          <a:p>
            <a:pPr>
              <a:spcAft>
                <a:spcPts val="600"/>
              </a:spcAft>
              <a:buClr>
                <a:schemeClr val="tx2"/>
              </a:buClr>
              <a:buFont typeface="Wingdings" panose="05000000000000000000" pitchFamily="2" charset="2"/>
              <a:buChar char="§"/>
            </a:pPr>
            <a:r>
              <a:rPr lang="en-US" sz="1800" dirty="0"/>
              <a:t>Gross Wages (UPR30100)</a:t>
            </a:r>
          </a:p>
          <a:p>
            <a:pPr>
              <a:spcAft>
                <a:spcPts val="600"/>
              </a:spcAft>
              <a:buClr>
                <a:schemeClr val="tx2"/>
              </a:buClr>
              <a:buFont typeface="Wingdings" panose="05000000000000000000" pitchFamily="2" charset="2"/>
              <a:buChar char="§"/>
            </a:pPr>
            <a:r>
              <a:rPr lang="en-US" sz="1800" dirty="0"/>
              <a:t>Yearly Breakdown by Gender (UPR00100 &amp; UPR30100)</a:t>
            </a:r>
          </a:p>
          <a:p>
            <a:pPr>
              <a:spcAft>
                <a:spcPts val="600"/>
              </a:spcAft>
              <a:buClr>
                <a:schemeClr val="tx2"/>
              </a:buClr>
              <a:buFont typeface="Wingdings" panose="05000000000000000000" pitchFamily="2" charset="2"/>
              <a:buChar char="§"/>
            </a:pPr>
            <a:r>
              <a:rPr lang="en-US" sz="1800" dirty="0"/>
              <a:t>Total Transaction Amount by Department (UPR00100 &amp; UPR30100)</a:t>
            </a:r>
          </a:p>
          <a:p>
            <a:pPr>
              <a:spcAft>
                <a:spcPts val="600"/>
              </a:spcAft>
              <a:buClr>
                <a:schemeClr val="tx2"/>
              </a:buClr>
              <a:buFont typeface="Wingdings" panose="05000000000000000000" pitchFamily="2" charset="2"/>
              <a:buChar char="§"/>
            </a:pPr>
            <a:r>
              <a:rPr lang="en-US" sz="1800" dirty="0"/>
              <a:t>Hours By Department (UPR00100 &amp; UPR30100)</a:t>
            </a:r>
          </a:p>
        </p:txBody>
      </p:sp>
    </p:spTree>
    <p:extLst>
      <p:ext uri="{BB962C8B-B14F-4D97-AF65-F5344CB8AC3E}">
        <p14:creationId xmlns:p14="http://schemas.microsoft.com/office/powerpoint/2010/main" val="4174614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7BEF3-DCEB-17C8-E57A-833BD1A1E2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373B6E-722E-12AA-B372-8CADC27B2E47}"/>
              </a:ext>
            </a:extLst>
          </p:cNvPr>
          <p:cNvSpPr>
            <a:spLocks noGrp="1"/>
          </p:cNvSpPr>
          <p:nvPr>
            <p:ph type="title"/>
          </p:nvPr>
        </p:nvSpPr>
        <p:spPr/>
        <p:txBody>
          <a:bodyPr/>
          <a:lstStyle/>
          <a:p>
            <a:r>
              <a:rPr lang="en-US" dirty="0"/>
              <a:t>Quarterly Overview Dashboard</a:t>
            </a:r>
          </a:p>
        </p:txBody>
      </p:sp>
      <p:sp>
        <p:nvSpPr>
          <p:cNvPr id="5" name="Text Placeholder 4">
            <a:extLst>
              <a:ext uri="{FF2B5EF4-FFF2-40B4-BE49-F238E27FC236}">
                <a16:creationId xmlns:a16="http://schemas.microsoft.com/office/drawing/2014/main" id="{BE425E97-EF20-E383-F233-A10644AB6022}"/>
              </a:ext>
            </a:extLst>
          </p:cNvPr>
          <p:cNvSpPr>
            <a:spLocks noGrp="1"/>
          </p:cNvSpPr>
          <p:nvPr>
            <p:ph idx="1"/>
          </p:nvPr>
        </p:nvSpPr>
        <p:spPr/>
        <p:txBody>
          <a:bodyPr>
            <a:normAutofit lnSpcReduction="10000"/>
          </a:bodyPr>
          <a:lstStyle/>
          <a:p>
            <a:pPr>
              <a:spcAft>
                <a:spcPts val="600"/>
              </a:spcAft>
              <a:buClr>
                <a:schemeClr val="accent4"/>
              </a:buClr>
              <a:buFont typeface="Wingdings" panose="05000000000000000000" pitchFamily="2" charset="2"/>
              <a:buChar char="§"/>
            </a:pPr>
            <a:r>
              <a:rPr lang="en-US" sz="1800" dirty="0"/>
              <a:t>UPR30100</a:t>
            </a:r>
          </a:p>
          <a:p>
            <a:pPr marL="742950" lvl="1" indent="-285750">
              <a:spcAft>
                <a:spcPts val="600"/>
              </a:spcAft>
              <a:buClr>
                <a:schemeClr val="accent4"/>
              </a:buClr>
              <a:buFont typeface="Wingdings" panose="05000000000000000000" pitchFamily="2" charset="2"/>
              <a:buChar char="§"/>
            </a:pPr>
            <a:r>
              <a:rPr lang="en-US" sz="1800" dirty="0"/>
              <a:t>Gross Wages (UPR30100)</a:t>
            </a:r>
          </a:p>
          <a:p>
            <a:pPr marL="742950" lvl="1" indent="-285750">
              <a:spcAft>
                <a:spcPts val="600"/>
              </a:spcAft>
              <a:buClr>
                <a:schemeClr val="accent4"/>
              </a:buClr>
              <a:buFont typeface="Wingdings" panose="05000000000000000000" pitchFamily="2" charset="2"/>
              <a:buChar char="§"/>
            </a:pPr>
            <a:r>
              <a:rPr lang="en-US" sz="1800" dirty="0"/>
              <a:t>Net Wages </a:t>
            </a:r>
          </a:p>
          <a:p>
            <a:pPr marL="742950" lvl="1" indent="-285750">
              <a:spcAft>
                <a:spcPts val="600"/>
              </a:spcAft>
              <a:buClr>
                <a:schemeClr val="accent4"/>
              </a:buClr>
              <a:buFont typeface="Wingdings" panose="05000000000000000000" pitchFamily="2" charset="2"/>
              <a:buChar char="§"/>
            </a:pPr>
            <a:r>
              <a:rPr lang="en-US" sz="1800" dirty="0"/>
              <a:t>Federal Wages </a:t>
            </a:r>
          </a:p>
          <a:p>
            <a:pPr marL="742950" lvl="1" indent="-285750">
              <a:spcAft>
                <a:spcPts val="600"/>
              </a:spcAft>
              <a:buClr>
                <a:schemeClr val="accent4"/>
              </a:buClr>
              <a:buFont typeface="Wingdings" panose="05000000000000000000" pitchFamily="2" charset="2"/>
              <a:buChar char="§"/>
            </a:pPr>
            <a:r>
              <a:rPr lang="en-US" sz="1800" dirty="0"/>
              <a:t>Federal Withholdings</a:t>
            </a:r>
          </a:p>
          <a:p>
            <a:pPr marL="742950" lvl="1" indent="-285750">
              <a:spcAft>
                <a:spcPts val="600"/>
              </a:spcAft>
              <a:buClr>
                <a:schemeClr val="accent4"/>
              </a:buClr>
              <a:buFont typeface="Wingdings" panose="05000000000000000000" pitchFamily="2" charset="2"/>
              <a:buChar char="§"/>
            </a:pPr>
            <a:r>
              <a:rPr lang="en-US" sz="1800" dirty="0"/>
              <a:t>FICA Med Wages</a:t>
            </a:r>
          </a:p>
          <a:p>
            <a:pPr marL="742950" lvl="1" indent="-285750">
              <a:spcAft>
                <a:spcPts val="600"/>
              </a:spcAft>
              <a:buClr>
                <a:schemeClr val="accent4"/>
              </a:buClr>
              <a:buFont typeface="Wingdings" panose="05000000000000000000" pitchFamily="2" charset="2"/>
              <a:buChar char="§"/>
            </a:pPr>
            <a:r>
              <a:rPr lang="en-US" sz="1800" dirty="0"/>
              <a:t>FICA Med Withholdings</a:t>
            </a:r>
          </a:p>
          <a:p>
            <a:pPr marL="742950" lvl="1" indent="-285750">
              <a:spcAft>
                <a:spcPts val="600"/>
              </a:spcAft>
              <a:buClr>
                <a:schemeClr val="accent4"/>
              </a:buClr>
              <a:buFont typeface="Wingdings" panose="05000000000000000000" pitchFamily="2" charset="2"/>
              <a:buChar char="§"/>
            </a:pPr>
            <a:r>
              <a:rPr lang="en-US" sz="1800" dirty="0"/>
              <a:t>FICA Soc Sec Wages</a:t>
            </a:r>
          </a:p>
          <a:p>
            <a:pPr marL="742950" lvl="1" indent="-285750">
              <a:spcAft>
                <a:spcPts val="600"/>
              </a:spcAft>
              <a:buClr>
                <a:schemeClr val="accent4"/>
              </a:buClr>
              <a:buFont typeface="Wingdings" panose="05000000000000000000" pitchFamily="2" charset="2"/>
              <a:buChar char="§"/>
            </a:pPr>
            <a:r>
              <a:rPr lang="en-US" sz="1800" dirty="0"/>
              <a:t>FICA Soc Sec Withholdings</a:t>
            </a:r>
          </a:p>
          <a:p>
            <a:pPr marL="742950" lvl="1" indent="-285750">
              <a:spcAft>
                <a:spcPts val="600"/>
              </a:spcAft>
              <a:buClr>
                <a:schemeClr val="accent4"/>
              </a:buClr>
              <a:buFont typeface="Wingdings" panose="05000000000000000000" pitchFamily="2" charset="2"/>
              <a:buChar char="§"/>
            </a:pPr>
            <a:r>
              <a:rPr lang="en-US" sz="1800" dirty="0"/>
              <a:t>Employer FICA Soc Sec Withholdings</a:t>
            </a:r>
          </a:p>
          <a:p>
            <a:pPr marL="742950" lvl="1" indent="-285750">
              <a:spcAft>
                <a:spcPts val="600"/>
              </a:spcAft>
              <a:buClr>
                <a:schemeClr val="accent4"/>
              </a:buClr>
              <a:buFont typeface="Wingdings" panose="05000000000000000000" pitchFamily="2" charset="2"/>
              <a:buChar char="§"/>
            </a:pPr>
            <a:r>
              <a:rPr lang="en-US" sz="1800" dirty="0"/>
              <a:t>Employer FICA Med Withholdings</a:t>
            </a:r>
          </a:p>
        </p:txBody>
      </p:sp>
      <p:pic>
        <p:nvPicPr>
          <p:cNvPr id="6" name="Picture 5">
            <a:extLst>
              <a:ext uri="{FF2B5EF4-FFF2-40B4-BE49-F238E27FC236}">
                <a16:creationId xmlns:a16="http://schemas.microsoft.com/office/drawing/2014/main" id="{91F31D44-A357-4F86-54BF-54C2836C1F4A}"/>
              </a:ext>
            </a:extLst>
          </p:cNvPr>
          <p:cNvPicPr>
            <a:picLocks noChangeAspect="1"/>
          </p:cNvPicPr>
          <p:nvPr/>
        </p:nvPicPr>
        <p:blipFill>
          <a:blip r:embed="rId2"/>
          <a:srcRect r="10881"/>
          <a:stretch>
            <a:fillRect/>
          </a:stretch>
        </p:blipFill>
        <p:spPr>
          <a:xfrm>
            <a:off x="5491885" y="1727154"/>
            <a:ext cx="6190363" cy="3926680"/>
          </a:xfrm>
          <a:prstGeom prst="rect">
            <a:avLst/>
          </a:prstGeom>
        </p:spPr>
      </p:pic>
    </p:spTree>
    <p:extLst>
      <p:ext uri="{BB962C8B-B14F-4D97-AF65-F5344CB8AC3E}">
        <p14:creationId xmlns:p14="http://schemas.microsoft.com/office/powerpoint/2010/main" val="941442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BC98A-59AC-3451-A87F-C9C98659087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8C2EA55-09D3-508F-8D05-802F76921BAF}"/>
              </a:ext>
            </a:extLst>
          </p:cNvPr>
          <p:cNvSpPr>
            <a:spLocks noGrp="1"/>
          </p:cNvSpPr>
          <p:nvPr>
            <p:ph type="title"/>
          </p:nvPr>
        </p:nvSpPr>
        <p:spPr>
          <a:xfrm>
            <a:off x="694693" y="502517"/>
            <a:ext cx="10514316" cy="1324593"/>
          </a:xfrm>
        </p:spPr>
        <p:txBody>
          <a:bodyPr/>
          <a:lstStyle/>
          <a:p>
            <a:r>
              <a:rPr lang="en-US" dirty="0"/>
              <a:t>Database Table Breakdown</a:t>
            </a:r>
          </a:p>
        </p:txBody>
      </p:sp>
      <p:sp>
        <p:nvSpPr>
          <p:cNvPr id="6" name="Text Placeholder 4">
            <a:extLst>
              <a:ext uri="{FF2B5EF4-FFF2-40B4-BE49-F238E27FC236}">
                <a16:creationId xmlns:a16="http://schemas.microsoft.com/office/drawing/2014/main" id="{27DF2B72-A8BE-B4DB-4F07-DB75AF8CBAD0}"/>
              </a:ext>
            </a:extLst>
          </p:cNvPr>
          <p:cNvSpPr txBox="1">
            <a:spLocks/>
          </p:cNvSpPr>
          <p:nvPr/>
        </p:nvSpPr>
        <p:spPr>
          <a:xfrm>
            <a:off x="767246" y="2465768"/>
            <a:ext cx="2128005" cy="823396"/>
          </a:xfrm>
          <a:prstGeom prst="rect">
            <a:avLst/>
          </a:prstGeom>
        </p:spPr>
        <p:txBody>
          <a:bodyPr>
            <a:norm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529" kern="1200" spc="0" baseline="0">
                <a:solidFill>
                  <a:srgbClr val="000000"/>
                </a:solidFill>
                <a:latin typeface="+mn-lt"/>
                <a:ea typeface="+mn-ea"/>
                <a:cs typeface="Segoe UI" panose="020B0502040204020203" pitchFamily="34" charset="0"/>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745" kern="1200" spc="0" baseline="0">
                <a:solidFill>
                  <a:srgbClr val="000000"/>
                </a:solidFill>
                <a:latin typeface="+mn-lt"/>
                <a:ea typeface="+mn-ea"/>
                <a:cs typeface="Segoe UI" panose="020B0502040204020203" pitchFamily="34" charset="0"/>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rgbClr val="000000"/>
                </a:solidFill>
                <a:latin typeface="+mn-lt"/>
                <a:ea typeface="+mn-ea"/>
                <a:cs typeface="Segoe UI" panose="020B0502040204020203" pitchFamily="34" charset="0"/>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indent="0">
              <a:spcBef>
                <a:spcPts val="980"/>
              </a:spcBef>
              <a:buNone/>
            </a:pPr>
            <a:r>
              <a:rPr lang="en-US" sz="1700" b="1" dirty="0">
                <a:solidFill>
                  <a:schemeClr val="tx2"/>
                </a:solidFill>
                <a:cs typeface="+mn-cs"/>
              </a:rPr>
              <a:t>UPR00100</a:t>
            </a:r>
          </a:p>
          <a:p>
            <a:pPr marL="0" indent="0">
              <a:spcBef>
                <a:spcPts val="980"/>
              </a:spcBef>
              <a:buNone/>
            </a:pPr>
            <a:r>
              <a:rPr lang="en-US" sz="1700" b="1" dirty="0">
                <a:solidFill>
                  <a:schemeClr val="tx2"/>
                </a:solidFill>
                <a:cs typeface="+mn-cs"/>
              </a:rPr>
              <a:t>Employee Master</a:t>
            </a:r>
          </a:p>
        </p:txBody>
      </p:sp>
      <p:sp>
        <p:nvSpPr>
          <p:cNvPr id="7" name="Text Placeholder 4">
            <a:extLst>
              <a:ext uri="{FF2B5EF4-FFF2-40B4-BE49-F238E27FC236}">
                <a16:creationId xmlns:a16="http://schemas.microsoft.com/office/drawing/2014/main" id="{34988CBE-E888-EFFA-D8D4-0DFFF2D0F56D}"/>
              </a:ext>
            </a:extLst>
          </p:cNvPr>
          <p:cNvSpPr txBox="1">
            <a:spLocks/>
          </p:cNvSpPr>
          <p:nvPr/>
        </p:nvSpPr>
        <p:spPr>
          <a:xfrm>
            <a:off x="2906911" y="2558135"/>
            <a:ext cx="1911945" cy="638663"/>
          </a:xfrm>
          <a:prstGeom prst="rect">
            <a:avLst/>
          </a:prstGeom>
        </p:spPr>
        <p:txBody>
          <a:bodyPr vert="horz" lIns="91440" tIns="45720" rIns="91440" bIns="45720" rtlCol="0" anchor="b">
            <a:normAutofit fontScale="92500" lnSpcReduction="10000"/>
          </a:bodyPr>
          <a:lstStyle>
            <a:lvl1pPr marL="0" indent="0" algn="l" defTabSz="896386" rtl="0" eaLnBrk="1" latinLnBrk="0" hangingPunct="1">
              <a:lnSpc>
                <a:spcPct val="90000"/>
              </a:lnSpc>
              <a:spcBef>
                <a:spcPts val="980"/>
              </a:spcBef>
              <a:buFont typeface="Arial" panose="020B0604020202020204" pitchFamily="34" charset="0"/>
              <a:buNone/>
              <a:defRPr sz="2353" b="1" kern="1200">
                <a:solidFill>
                  <a:schemeClr val="tx1"/>
                </a:solidFill>
                <a:latin typeface="+mn-lt"/>
                <a:ea typeface="+mn-ea"/>
                <a:cs typeface="+mn-cs"/>
              </a:defRPr>
            </a:lvl1pPr>
            <a:lvl2pPr marL="448193" indent="0" algn="l" defTabSz="896386" rtl="0" eaLnBrk="1" latinLnBrk="0" hangingPunct="1">
              <a:lnSpc>
                <a:spcPct val="90000"/>
              </a:lnSpc>
              <a:spcBef>
                <a:spcPts val="490"/>
              </a:spcBef>
              <a:buFont typeface="Arial" panose="020B0604020202020204" pitchFamily="34" charset="0"/>
              <a:buNone/>
              <a:defRPr sz="1961" b="1" kern="1200">
                <a:solidFill>
                  <a:schemeClr val="tx1"/>
                </a:solidFill>
                <a:latin typeface="+mn-lt"/>
                <a:ea typeface="+mn-ea"/>
                <a:cs typeface="+mn-cs"/>
              </a:defRPr>
            </a:lvl2pPr>
            <a:lvl3pPr marL="896386" indent="0" algn="l" defTabSz="896386" rtl="0" eaLnBrk="1" latinLnBrk="0" hangingPunct="1">
              <a:lnSpc>
                <a:spcPct val="90000"/>
              </a:lnSpc>
              <a:spcBef>
                <a:spcPts val="490"/>
              </a:spcBef>
              <a:buFont typeface="Arial" panose="020B0604020202020204" pitchFamily="34" charset="0"/>
              <a:buNone/>
              <a:defRPr sz="1765" b="1" kern="1200">
                <a:solidFill>
                  <a:schemeClr val="tx1"/>
                </a:solidFill>
                <a:latin typeface="+mn-lt"/>
                <a:ea typeface="+mn-ea"/>
                <a:cs typeface="+mn-cs"/>
              </a:defRPr>
            </a:lvl3pPr>
            <a:lvl4pPr marL="1344579" indent="0" algn="l" defTabSz="896386" rtl="0" eaLnBrk="1" latinLnBrk="0" hangingPunct="1">
              <a:lnSpc>
                <a:spcPct val="90000"/>
              </a:lnSpc>
              <a:spcBef>
                <a:spcPts val="490"/>
              </a:spcBef>
              <a:buFont typeface="Arial" panose="020B0604020202020204" pitchFamily="34" charset="0"/>
              <a:buNone/>
              <a:defRPr sz="1568" b="1" kern="1200">
                <a:solidFill>
                  <a:schemeClr val="tx1"/>
                </a:solidFill>
                <a:latin typeface="+mn-lt"/>
                <a:ea typeface="+mn-ea"/>
                <a:cs typeface="+mn-cs"/>
              </a:defRPr>
            </a:lvl4pPr>
            <a:lvl5pPr marL="1792773" indent="0" algn="l" defTabSz="896386" rtl="0" eaLnBrk="1" latinLnBrk="0" hangingPunct="1">
              <a:lnSpc>
                <a:spcPct val="90000"/>
              </a:lnSpc>
              <a:spcBef>
                <a:spcPts val="490"/>
              </a:spcBef>
              <a:buFont typeface="Arial" panose="020B0604020202020204" pitchFamily="34" charset="0"/>
              <a:buNone/>
              <a:defRPr sz="1568" b="1" kern="1200">
                <a:solidFill>
                  <a:schemeClr val="tx1"/>
                </a:solidFill>
                <a:latin typeface="+mn-lt"/>
                <a:ea typeface="+mn-ea"/>
                <a:cs typeface="+mn-cs"/>
              </a:defRPr>
            </a:lvl5pPr>
            <a:lvl6pPr marL="2240966" indent="0" algn="l" defTabSz="896386" rtl="0" eaLnBrk="1" latinLnBrk="0" hangingPunct="1">
              <a:lnSpc>
                <a:spcPct val="90000"/>
              </a:lnSpc>
              <a:spcBef>
                <a:spcPts val="490"/>
              </a:spcBef>
              <a:buFont typeface="Arial" panose="020B0604020202020204" pitchFamily="34" charset="0"/>
              <a:buNone/>
              <a:defRPr sz="1568" b="1" kern="1200">
                <a:solidFill>
                  <a:schemeClr val="tx1"/>
                </a:solidFill>
                <a:latin typeface="+mn-lt"/>
                <a:ea typeface="+mn-ea"/>
                <a:cs typeface="+mn-cs"/>
              </a:defRPr>
            </a:lvl6pPr>
            <a:lvl7pPr marL="2689159" indent="0" algn="l" defTabSz="896386" rtl="0" eaLnBrk="1" latinLnBrk="0" hangingPunct="1">
              <a:lnSpc>
                <a:spcPct val="90000"/>
              </a:lnSpc>
              <a:spcBef>
                <a:spcPts val="490"/>
              </a:spcBef>
              <a:buFont typeface="Arial" panose="020B0604020202020204" pitchFamily="34" charset="0"/>
              <a:buNone/>
              <a:defRPr sz="1568" b="1" kern="1200">
                <a:solidFill>
                  <a:schemeClr val="tx1"/>
                </a:solidFill>
                <a:latin typeface="+mn-lt"/>
                <a:ea typeface="+mn-ea"/>
                <a:cs typeface="+mn-cs"/>
              </a:defRPr>
            </a:lvl7pPr>
            <a:lvl8pPr marL="3137352" indent="0" algn="l" defTabSz="896386" rtl="0" eaLnBrk="1" latinLnBrk="0" hangingPunct="1">
              <a:lnSpc>
                <a:spcPct val="90000"/>
              </a:lnSpc>
              <a:spcBef>
                <a:spcPts val="490"/>
              </a:spcBef>
              <a:buFont typeface="Arial" panose="020B0604020202020204" pitchFamily="34" charset="0"/>
              <a:buNone/>
              <a:defRPr sz="1568" b="1" kern="1200">
                <a:solidFill>
                  <a:schemeClr val="tx1"/>
                </a:solidFill>
                <a:latin typeface="+mn-lt"/>
                <a:ea typeface="+mn-ea"/>
                <a:cs typeface="+mn-cs"/>
              </a:defRPr>
            </a:lvl8pPr>
            <a:lvl9pPr marL="3585545" indent="0" algn="l" defTabSz="896386" rtl="0" eaLnBrk="1" latinLnBrk="0" hangingPunct="1">
              <a:lnSpc>
                <a:spcPct val="90000"/>
              </a:lnSpc>
              <a:spcBef>
                <a:spcPts val="490"/>
              </a:spcBef>
              <a:buFont typeface="Arial" panose="020B0604020202020204" pitchFamily="34" charset="0"/>
              <a:buNone/>
              <a:defRPr sz="1568" b="1" kern="1200">
                <a:solidFill>
                  <a:schemeClr val="tx1"/>
                </a:solidFill>
                <a:latin typeface="+mn-lt"/>
                <a:ea typeface="+mn-ea"/>
                <a:cs typeface="+mn-cs"/>
              </a:defRPr>
            </a:lvl9pPr>
          </a:lstStyle>
          <a:p>
            <a:r>
              <a:rPr lang="en-US" sz="1800" dirty="0">
                <a:solidFill>
                  <a:schemeClr val="accent1"/>
                </a:solidFill>
              </a:rPr>
              <a:t>UPR00102</a:t>
            </a:r>
          </a:p>
          <a:p>
            <a:r>
              <a:rPr lang="en-US" sz="1800" dirty="0">
                <a:solidFill>
                  <a:schemeClr val="accent1"/>
                </a:solidFill>
              </a:rPr>
              <a:t>Address Master</a:t>
            </a:r>
          </a:p>
        </p:txBody>
      </p:sp>
      <p:sp>
        <p:nvSpPr>
          <p:cNvPr id="8" name="Text Placeholder 4">
            <a:extLst>
              <a:ext uri="{FF2B5EF4-FFF2-40B4-BE49-F238E27FC236}">
                <a16:creationId xmlns:a16="http://schemas.microsoft.com/office/drawing/2014/main" id="{8F5DF525-8B11-450B-240E-8004E7978CE2}"/>
              </a:ext>
            </a:extLst>
          </p:cNvPr>
          <p:cNvSpPr txBox="1">
            <a:spLocks/>
          </p:cNvSpPr>
          <p:nvPr/>
        </p:nvSpPr>
        <p:spPr>
          <a:xfrm>
            <a:off x="5107225" y="2373402"/>
            <a:ext cx="1911945" cy="823396"/>
          </a:xfrm>
          <a:prstGeom prst="rect">
            <a:avLst/>
          </a:prstGeom>
        </p:spPr>
        <p:txBody>
          <a:bodyPr vert="horz" lIns="91440" tIns="45720" rIns="91440" bIns="45720" rtlCol="0" anchor="b">
            <a:normAutofit fontScale="92500"/>
          </a:bodyPr>
          <a:lstStyle>
            <a:lvl1pPr marL="0" indent="0" algn="l" defTabSz="896386" rtl="0" eaLnBrk="1" latinLnBrk="0" hangingPunct="1">
              <a:lnSpc>
                <a:spcPct val="90000"/>
              </a:lnSpc>
              <a:spcBef>
                <a:spcPts val="980"/>
              </a:spcBef>
              <a:buFont typeface="Arial" panose="020B0604020202020204" pitchFamily="34" charset="0"/>
              <a:buNone/>
              <a:defRPr sz="2353" b="1" kern="1200">
                <a:solidFill>
                  <a:schemeClr val="tx1"/>
                </a:solidFill>
                <a:latin typeface="+mn-lt"/>
                <a:ea typeface="+mn-ea"/>
                <a:cs typeface="+mn-cs"/>
              </a:defRPr>
            </a:lvl1pPr>
            <a:lvl2pPr marL="448193" indent="0" algn="l" defTabSz="896386" rtl="0" eaLnBrk="1" latinLnBrk="0" hangingPunct="1">
              <a:lnSpc>
                <a:spcPct val="90000"/>
              </a:lnSpc>
              <a:spcBef>
                <a:spcPts val="490"/>
              </a:spcBef>
              <a:buFont typeface="Arial" panose="020B0604020202020204" pitchFamily="34" charset="0"/>
              <a:buNone/>
              <a:defRPr sz="1961" b="1" kern="1200">
                <a:solidFill>
                  <a:schemeClr val="tx1"/>
                </a:solidFill>
                <a:latin typeface="+mn-lt"/>
                <a:ea typeface="+mn-ea"/>
                <a:cs typeface="+mn-cs"/>
              </a:defRPr>
            </a:lvl2pPr>
            <a:lvl3pPr marL="896386" indent="0" algn="l" defTabSz="896386" rtl="0" eaLnBrk="1" latinLnBrk="0" hangingPunct="1">
              <a:lnSpc>
                <a:spcPct val="90000"/>
              </a:lnSpc>
              <a:spcBef>
                <a:spcPts val="490"/>
              </a:spcBef>
              <a:buFont typeface="Arial" panose="020B0604020202020204" pitchFamily="34" charset="0"/>
              <a:buNone/>
              <a:defRPr sz="1765" b="1" kern="1200">
                <a:solidFill>
                  <a:schemeClr val="tx1"/>
                </a:solidFill>
                <a:latin typeface="+mn-lt"/>
                <a:ea typeface="+mn-ea"/>
                <a:cs typeface="+mn-cs"/>
              </a:defRPr>
            </a:lvl3pPr>
            <a:lvl4pPr marL="1344579" indent="0" algn="l" defTabSz="896386" rtl="0" eaLnBrk="1" latinLnBrk="0" hangingPunct="1">
              <a:lnSpc>
                <a:spcPct val="90000"/>
              </a:lnSpc>
              <a:spcBef>
                <a:spcPts val="490"/>
              </a:spcBef>
              <a:buFont typeface="Arial" panose="020B0604020202020204" pitchFamily="34" charset="0"/>
              <a:buNone/>
              <a:defRPr sz="1568" b="1" kern="1200">
                <a:solidFill>
                  <a:schemeClr val="tx1"/>
                </a:solidFill>
                <a:latin typeface="+mn-lt"/>
                <a:ea typeface="+mn-ea"/>
                <a:cs typeface="+mn-cs"/>
              </a:defRPr>
            </a:lvl4pPr>
            <a:lvl5pPr marL="1792773" indent="0" algn="l" defTabSz="896386" rtl="0" eaLnBrk="1" latinLnBrk="0" hangingPunct="1">
              <a:lnSpc>
                <a:spcPct val="90000"/>
              </a:lnSpc>
              <a:spcBef>
                <a:spcPts val="490"/>
              </a:spcBef>
              <a:buFont typeface="Arial" panose="020B0604020202020204" pitchFamily="34" charset="0"/>
              <a:buNone/>
              <a:defRPr sz="1568" b="1" kern="1200">
                <a:solidFill>
                  <a:schemeClr val="tx1"/>
                </a:solidFill>
                <a:latin typeface="+mn-lt"/>
                <a:ea typeface="+mn-ea"/>
                <a:cs typeface="+mn-cs"/>
              </a:defRPr>
            </a:lvl5pPr>
            <a:lvl6pPr marL="2240966" indent="0" algn="l" defTabSz="896386" rtl="0" eaLnBrk="1" latinLnBrk="0" hangingPunct="1">
              <a:lnSpc>
                <a:spcPct val="90000"/>
              </a:lnSpc>
              <a:spcBef>
                <a:spcPts val="490"/>
              </a:spcBef>
              <a:buFont typeface="Arial" panose="020B0604020202020204" pitchFamily="34" charset="0"/>
              <a:buNone/>
              <a:defRPr sz="1568" b="1" kern="1200">
                <a:solidFill>
                  <a:schemeClr val="tx1"/>
                </a:solidFill>
                <a:latin typeface="+mn-lt"/>
                <a:ea typeface="+mn-ea"/>
                <a:cs typeface="+mn-cs"/>
              </a:defRPr>
            </a:lvl6pPr>
            <a:lvl7pPr marL="2689159" indent="0" algn="l" defTabSz="896386" rtl="0" eaLnBrk="1" latinLnBrk="0" hangingPunct="1">
              <a:lnSpc>
                <a:spcPct val="90000"/>
              </a:lnSpc>
              <a:spcBef>
                <a:spcPts val="490"/>
              </a:spcBef>
              <a:buFont typeface="Arial" panose="020B0604020202020204" pitchFamily="34" charset="0"/>
              <a:buNone/>
              <a:defRPr sz="1568" b="1" kern="1200">
                <a:solidFill>
                  <a:schemeClr val="tx1"/>
                </a:solidFill>
                <a:latin typeface="+mn-lt"/>
                <a:ea typeface="+mn-ea"/>
                <a:cs typeface="+mn-cs"/>
              </a:defRPr>
            </a:lvl7pPr>
            <a:lvl8pPr marL="3137352" indent="0" algn="l" defTabSz="896386" rtl="0" eaLnBrk="1" latinLnBrk="0" hangingPunct="1">
              <a:lnSpc>
                <a:spcPct val="90000"/>
              </a:lnSpc>
              <a:spcBef>
                <a:spcPts val="490"/>
              </a:spcBef>
              <a:buFont typeface="Arial" panose="020B0604020202020204" pitchFamily="34" charset="0"/>
              <a:buNone/>
              <a:defRPr sz="1568" b="1" kern="1200">
                <a:solidFill>
                  <a:schemeClr val="tx1"/>
                </a:solidFill>
                <a:latin typeface="+mn-lt"/>
                <a:ea typeface="+mn-ea"/>
                <a:cs typeface="+mn-cs"/>
              </a:defRPr>
            </a:lvl8pPr>
            <a:lvl9pPr marL="3585545" indent="0" algn="l" defTabSz="896386" rtl="0" eaLnBrk="1" latinLnBrk="0" hangingPunct="1">
              <a:lnSpc>
                <a:spcPct val="90000"/>
              </a:lnSpc>
              <a:spcBef>
                <a:spcPts val="490"/>
              </a:spcBef>
              <a:buFont typeface="Arial" panose="020B0604020202020204" pitchFamily="34" charset="0"/>
              <a:buNone/>
              <a:defRPr sz="1568" b="1" kern="1200">
                <a:solidFill>
                  <a:schemeClr val="tx1"/>
                </a:solidFill>
                <a:latin typeface="+mn-lt"/>
                <a:ea typeface="+mn-ea"/>
                <a:cs typeface="+mn-cs"/>
              </a:defRPr>
            </a:lvl9pPr>
          </a:lstStyle>
          <a:p>
            <a:r>
              <a:rPr lang="en-US" sz="1800" dirty="0">
                <a:solidFill>
                  <a:schemeClr val="accent2"/>
                </a:solidFill>
              </a:rPr>
              <a:t>UPR00400</a:t>
            </a:r>
          </a:p>
          <a:p>
            <a:r>
              <a:rPr lang="en-US" sz="1800" dirty="0">
                <a:solidFill>
                  <a:schemeClr val="accent2"/>
                </a:solidFill>
              </a:rPr>
              <a:t>Pay Code Master</a:t>
            </a:r>
          </a:p>
        </p:txBody>
      </p:sp>
      <p:sp>
        <p:nvSpPr>
          <p:cNvPr id="9" name="Text Placeholder 4">
            <a:extLst>
              <a:ext uri="{FF2B5EF4-FFF2-40B4-BE49-F238E27FC236}">
                <a16:creationId xmlns:a16="http://schemas.microsoft.com/office/drawing/2014/main" id="{E5352AFC-F889-A06D-12FC-120039012786}"/>
              </a:ext>
            </a:extLst>
          </p:cNvPr>
          <p:cNvSpPr txBox="1">
            <a:spLocks/>
          </p:cNvSpPr>
          <p:nvPr/>
        </p:nvSpPr>
        <p:spPr>
          <a:xfrm>
            <a:off x="7373145" y="2373402"/>
            <a:ext cx="1911945" cy="823396"/>
          </a:xfrm>
          <a:prstGeom prst="rect">
            <a:avLst/>
          </a:prstGeom>
        </p:spPr>
        <p:txBody>
          <a:bodyPr vert="horz" lIns="91440" tIns="45720" rIns="91440" bIns="45720" rtlCol="0" anchor="b">
            <a:normAutofit/>
          </a:bodyPr>
          <a:lstStyle>
            <a:lvl1pPr marL="0" indent="0" algn="l" defTabSz="896386" rtl="0" eaLnBrk="1" latinLnBrk="0" hangingPunct="1">
              <a:lnSpc>
                <a:spcPct val="90000"/>
              </a:lnSpc>
              <a:spcBef>
                <a:spcPts val="980"/>
              </a:spcBef>
              <a:buFont typeface="Arial" panose="020B0604020202020204" pitchFamily="34" charset="0"/>
              <a:buNone/>
              <a:defRPr sz="2353" b="1" kern="1200">
                <a:solidFill>
                  <a:schemeClr val="tx1"/>
                </a:solidFill>
                <a:latin typeface="+mn-lt"/>
                <a:ea typeface="+mn-ea"/>
                <a:cs typeface="+mn-cs"/>
              </a:defRPr>
            </a:lvl1pPr>
            <a:lvl2pPr marL="448193" indent="0" algn="l" defTabSz="896386" rtl="0" eaLnBrk="1" latinLnBrk="0" hangingPunct="1">
              <a:lnSpc>
                <a:spcPct val="90000"/>
              </a:lnSpc>
              <a:spcBef>
                <a:spcPts val="490"/>
              </a:spcBef>
              <a:buFont typeface="Arial" panose="020B0604020202020204" pitchFamily="34" charset="0"/>
              <a:buNone/>
              <a:defRPr sz="1961" b="1" kern="1200">
                <a:solidFill>
                  <a:schemeClr val="tx1"/>
                </a:solidFill>
                <a:latin typeface="+mn-lt"/>
                <a:ea typeface="+mn-ea"/>
                <a:cs typeface="+mn-cs"/>
              </a:defRPr>
            </a:lvl2pPr>
            <a:lvl3pPr marL="896386" indent="0" algn="l" defTabSz="896386" rtl="0" eaLnBrk="1" latinLnBrk="0" hangingPunct="1">
              <a:lnSpc>
                <a:spcPct val="90000"/>
              </a:lnSpc>
              <a:spcBef>
                <a:spcPts val="490"/>
              </a:spcBef>
              <a:buFont typeface="Arial" panose="020B0604020202020204" pitchFamily="34" charset="0"/>
              <a:buNone/>
              <a:defRPr sz="1765" b="1" kern="1200">
                <a:solidFill>
                  <a:schemeClr val="tx1"/>
                </a:solidFill>
                <a:latin typeface="+mn-lt"/>
                <a:ea typeface="+mn-ea"/>
                <a:cs typeface="+mn-cs"/>
              </a:defRPr>
            </a:lvl3pPr>
            <a:lvl4pPr marL="1344579" indent="0" algn="l" defTabSz="896386" rtl="0" eaLnBrk="1" latinLnBrk="0" hangingPunct="1">
              <a:lnSpc>
                <a:spcPct val="90000"/>
              </a:lnSpc>
              <a:spcBef>
                <a:spcPts val="490"/>
              </a:spcBef>
              <a:buFont typeface="Arial" panose="020B0604020202020204" pitchFamily="34" charset="0"/>
              <a:buNone/>
              <a:defRPr sz="1568" b="1" kern="1200">
                <a:solidFill>
                  <a:schemeClr val="tx1"/>
                </a:solidFill>
                <a:latin typeface="+mn-lt"/>
                <a:ea typeface="+mn-ea"/>
                <a:cs typeface="+mn-cs"/>
              </a:defRPr>
            </a:lvl4pPr>
            <a:lvl5pPr marL="1792773" indent="0" algn="l" defTabSz="896386" rtl="0" eaLnBrk="1" latinLnBrk="0" hangingPunct="1">
              <a:lnSpc>
                <a:spcPct val="90000"/>
              </a:lnSpc>
              <a:spcBef>
                <a:spcPts val="490"/>
              </a:spcBef>
              <a:buFont typeface="Arial" panose="020B0604020202020204" pitchFamily="34" charset="0"/>
              <a:buNone/>
              <a:defRPr sz="1568" b="1" kern="1200">
                <a:solidFill>
                  <a:schemeClr val="tx1"/>
                </a:solidFill>
                <a:latin typeface="+mn-lt"/>
                <a:ea typeface="+mn-ea"/>
                <a:cs typeface="+mn-cs"/>
              </a:defRPr>
            </a:lvl5pPr>
            <a:lvl6pPr marL="2240966" indent="0" algn="l" defTabSz="896386" rtl="0" eaLnBrk="1" latinLnBrk="0" hangingPunct="1">
              <a:lnSpc>
                <a:spcPct val="90000"/>
              </a:lnSpc>
              <a:spcBef>
                <a:spcPts val="490"/>
              </a:spcBef>
              <a:buFont typeface="Arial" panose="020B0604020202020204" pitchFamily="34" charset="0"/>
              <a:buNone/>
              <a:defRPr sz="1568" b="1" kern="1200">
                <a:solidFill>
                  <a:schemeClr val="tx1"/>
                </a:solidFill>
                <a:latin typeface="+mn-lt"/>
                <a:ea typeface="+mn-ea"/>
                <a:cs typeface="+mn-cs"/>
              </a:defRPr>
            </a:lvl6pPr>
            <a:lvl7pPr marL="2689159" indent="0" algn="l" defTabSz="896386" rtl="0" eaLnBrk="1" latinLnBrk="0" hangingPunct="1">
              <a:lnSpc>
                <a:spcPct val="90000"/>
              </a:lnSpc>
              <a:spcBef>
                <a:spcPts val="490"/>
              </a:spcBef>
              <a:buFont typeface="Arial" panose="020B0604020202020204" pitchFamily="34" charset="0"/>
              <a:buNone/>
              <a:defRPr sz="1568" b="1" kern="1200">
                <a:solidFill>
                  <a:schemeClr val="tx1"/>
                </a:solidFill>
                <a:latin typeface="+mn-lt"/>
                <a:ea typeface="+mn-ea"/>
                <a:cs typeface="+mn-cs"/>
              </a:defRPr>
            </a:lvl7pPr>
            <a:lvl8pPr marL="3137352" indent="0" algn="l" defTabSz="896386" rtl="0" eaLnBrk="1" latinLnBrk="0" hangingPunct="1">
              <a:lnSpc>
                <a:spcPct val="90000"/>
              </a:lnSpc>
              <a:spcBef>
                <a:spcPts val="490"/>
              </a:spcBef>
              <a:buFont typeface="Arial" panose="020B0604020202020204" pitchFamily="34" charset="0"/>
              <a:buNone/>
              <a:defRPr sz="1568" b="1" kern="1200">
                <a:solidFill>
                  <a:schemeClr val="tx1"/>
                </a:solidFill>
                <a:latin typeface="+mn-lt"/>
                <a:ea typeface="+mn-ea"/>
                <a:cs typeface="+mn-cs"/>
              </a:defRPr>
            </a:lvl8pPr>
            <a:lvl9pPr marL="3585545" indent="0" algn="l" defTabSz="896386" rtl="0" eaLnBrk="1" latinLnBrk="0" hangingPunct="1">
              <a:lnSpc>
                <a:spcPct val="90000"/>
              </a:lnSpc>
              <a:spcBef>
                <a:spcPts val="490"/>
              </a:spcBef>
              <a:buFont typeface="Arial" panose="020B0604020202020204" pitchFamily="34" charset="0"/>
              <a:buNone/>
              <a:defRPr sz="1568" b="1" kern="1200">
                <a:solidFill>
                  <a:schemeClr val="tx1"/>
                </a:solidFill>
                <a:latin typeface="+mn-lt"/>
                <a:ea typeface="+mn-ea"/>
                <a:cs typeface="+mn-cs"/>
              </a:defRPr>
            </a:lvl9pPr>
          </a:lstStyle>
          <a:p>
            <a:r>
              <a:rPr lang="en-US" sz="1700" dirty="0">
                <a:solidFill>
                  <a:schemeClr val="accent3"/>
                </a:solidFill>
              </a:rPr>
              <a:t>UPR30100</a:t>
            </a:r>
          </a:p>
          <a:p>
            <a:r>
              <a:rPr lang="en-US" sz="1700" dirty="0">
                <a:solidFill>
                  <a:schemeClr val="accent3"/>
                </a:solidFill>
              </a:rPr>
              <a:t>Check History</a:t>
            </a:r>
          </a:p>
        </p:txBody>
      </p:sp>
      <p:sp>
        <p:nvSpPr>
          <p:cNvPr id="10" name="Text Placeholder 4">
            <a:extLst>
              <a:ext uri="{FF2B5EF4-FFF2-40B4-BE49-F238E27FC236}">
                <a16:creationId xmlns:a16="http://schemas.microsoft.com/office/drawing/2014/main" id="{17C7BC83-DDDE-CCB4-6B92-0DE16A781F10}"/>
              </a:ext>
            </a:extLst>
          </p:cNvPr>
          <p:cNvSpPr txBox="1">
            <a:spLocks/>
          </p:cNvSpPr>
          <p:nvPr/>
        </p:nvSpPr>
        <p:spPr>
          <a:xfrm>
            <a:off x="9423335" y="2373402"/>
            <a:ext cx="2274154" cy="823396"/>
          </a:xfrm>
          <a:prstGeom prst="rect">
            <a:avLst/>
          </a:prstGeom>
        </p:spPr>
        <p:txBody>
          <a:bodyPr vert="horz" lIns="91440" tIns="45720" rIns="91440" bIns="45720" rtlCol="0" anchor="b">
            <a:normAutofit/>
          </a:bodyPr>
          <a:lstStyle>
            <a:lvl1pPr marL="0" indent="0" algn="l" defTabSz="896386" rtl="0" eaLnBrk="1" latinLnBrk="0" hangingPunct="1">
              <a:lnSpc>
                <a:spcPct val="90000"/>
              </a:lnSpc>
              <a:spcBef>
                <a:spcPts val="980"/>
              </a:spcBef>
              <a:buFont typeface="Arial" panose="020B0604020202020204" pitchFamily="34" charset="0"/>
              <a:buNone/>
              <a:defRPr sz="2353" b="1" kern="1200">
                <a:solidFill>
                  <a:schemeClr val="tx1"/>
                </a:solidFill>
                <a:latin typeface="+mn-lt"/>
                <a:ea typeface="+mn-ea"/>
                <a:cs typeface="+mn-cs"/>
              </a:defRPr>
            </a:lvl1pPr>
            <a:lvl2pPr marL="448193" indent="0" algn="l" defTabSz="896386" rtl="0" eaLnBrk="1" latinLnBrk="0" hangingPunct="1">
              <a:lnSpc>
                <a:spcPct val="90000"/>
              </a:lnSpc>
              <a:spcBef>
                <a:spcPts val="490"/>
              </a:spcBef>
              <a:buFont typeface="Arial" panose="020B0604020202020204" pitchFamily="34" charset="0"/>
              <a:buNone/>
              <a:defRPr sz="1961" b="1" kern="1200">
                <a:solidFill>
                  <a:schemeClr val="tx1"/>
                </a:solidFill>
                <a:latin typeface="+mn-lt"/>
                <a:ea typeface="+mn-ea"/>
                <a:cs typeface="+mn-cs"/>
              </a:defRPr>
            </a:lvl2pPr>
            <a:lvl3pPr marL="896386" indent="0" algn="l" defTabSz="896386" rtl="0" eaLnBrk="1" latinLnBrk="0" hangingPunct="1">
              <a:lnSpc>
                <a:spcPct val="90000"/>
              </a:lnSpc>
              <a:spcBef>
                <a:spcPts val="490"/>
              </a:spcBef>
              <a:buFont typeface="Arial" panose="020B0604020202020204" pitchFamily="34" charset="0"/>
              <a:buNone/>
              <a:defRPr sz="1765" b="1" kern="1200">
                <a:solidFill>
                  <a:schemeClr val="tx1"/>
                </a:solidFill>
                <a:latin typeface="+mn-lt"/>
                <a:ea typeface="+mn-ea"/>
                <a:cs typeface="+mn-cs"/>
              </a:defRPr>
            </a:lvl3pPr>
            <a:lvl4pPr marL="1344579" indent="0" algn="l" defTabSz="896386" rtl="0" eaLnBrk="1" latinLnBrk="0" hangingPunct="1">
              <a:lnSpc>
                <a:spcPct val="90000"/>
              </a:lnSpc>
              <a:spcBef>
                <a:spcPts val="490"/>
              </a:spcBef>
              <a:buFont typeface="Arial" panose="020B0604020202020204" pitchFamily="34" charset="0"/>
              <a:buNone/>
              <a:defRPr sz="1568" b="1" kern="1200">
                <a:solidFill>
                  <a:schemeClr val="tx1"/>
                </a:solidFill>
                <a:latin typeface="+mn-lt"/>
                <a:ea typeface="+mn-ea"/>
                <a:cs typeface="+mn-cs"/>
              </a:defRPr>
            </a:lvl4pPr>
            <a:lvl5pPr marL="1792773" indent="0" algn="l" defTabSz="896386" rtl="0" eaLnBrk="1" latinLnBrk="0" hangingPunct="1">
              <a:lnSpc>
                <a:spcPct val="90000"/>
              </a:lnSpc>
              <a:spcBef>
                <a:spcPts val="490"/>
              </a:spcBef>
              <a:buFont typeface="Arial" panose="020B0604020202020204" pitchFamily="34" charset="0"/>
              <a:buNone/>
              <a:defRPr sz="1568" b="1" kern="1200">
                <a:solidFill>
                  <a:schemeClr val="tx1"/>
                </a:solidFill>
                <a:latin typeface="+mn-lt"/>
                <a:ea typeface="+mn-ea"/>
                <a:cs typeface="+mn-cs"/>
              </a:defRPr>
            </a:lvl5pPr>
            <a:lvl6pPr marL="2240966" indent="0" algn="l" defTabSz="896386" rtl="0" eaLnBrk="1" latinLnBrk="0" hangingPunct="1">
              <a:lnSpc>
                <a:spcPct val="90000"/>
              </a:lnSpc>
              <a:spcBef>
                <a:spcPts val="490"/>
              </a:spcBef>
              <a:buFont typeface="Arial" panose="020B0604020202020204" pitchFamily="34" charset="0"/>
              <a:buNone/>
              <a:defRPr sz="1568" b="1" kern="1200">
                <a:solidFill>
                  <a:schemeClr val="tx1"/>
                </a:solidFill>
                <a:latin typeface="+mn-lt"/>
                <a:ea typeface="+mn-ea"/>
                <a:cs typeface="+mn-cs"/>
              </a:defRPr>
            </a:lvl6pPr>
            <a:lvl7pPr marL="2689159" indent="0" algn="l" defTabSz="896386" rtl="0" eaLnBrk="1" latinLnBrk="0" hangingPunct="1">
              <a:lnSpc>
                <a:spcPct val="90000"/>
              </a:lnSpc>
              <a:spcBef>
                <a:spcPts val="490"/>
              </a:spcBef>
              <a:buFont typeface="Arial" panose="020B0604020202020204" pitchFamily="34" charset="0"/>
              <a:buNone/>
              <a:defRPr sz="1568" b="1" kern="1200">
                <a:solidFill>
                  <a:schemeClr val="tx1"/>
                </a:solidFill>
                <a:latin typeface="+mn-lt"/>
                <a:ea typeface="+mn-ea"/>
                <a:cs typeface="+mn-cs"/>
              </a:defRPr>
            </a:lvl7pPr>
            <a:lvl8pPr marL="3137352" indent="0" algn="l" defTabSz="896386" rtl="0" eaLnBrk="1" latinLnBrk="0" hangingPunct="1">
              <a:lnSpc>
                <a:spcPct val="90000"/>
              </a:lnSpc>
              <a:spcBef>
                <a:spcPts val="490"/>
              </a:spcBef>
              <a:buFont typeface="Arial" panose="020B0604020202020204" pitchFamily="34" charset="0"/>
              <a:buNone/>
              <a:defRPr sz="1568" b="1" kern="1200">
                <a:solidFill>
                  <a:schemeClr val="tx1"/>
                </a:solidFill>
                <a:latin typeface="+mn-lt"/>
                <a:ea typeface="+mn-ea"/>
                <a:cs typeface="+mn-cs"/>
              </a:defRPr>
            </a:lvl8pPr>
            <a:lvl9pPr marL="3585545" indent="0" algn="l" defTabSz="896386" rtl="0" eaLnBrk="1" latinLnBrk="0" hangingPunct="1">
              <a:lnSpc>
                <a:spcPct val="90000"/>
              </a:lnSpc>
              <a:spcBef>
                <a:spcPts val="490"/>
              </a:spcBef>
              <a:buFont typeface="Arial" panose="020B0604020202020204" pitchFamily="34" charset="0"/>
              <a:buNone/>
              <a:defRPr sz="1568" b="1" kern="1200">
                <a:solidFill>
                  <a:schemeClr val="tx1"/>
                </a:solidFill>
                <a:latin typeface="+mn-lt"/>
                <a:ea typeface="+mn-ea"/>
                <a:cs typeface="+mn-cs"/>
              </a:defRPr>
            </a:lvl9pPr>
          </a:lstStyle>
          <a:p>
            <a:r>
              <a:rPr lang="en-US" sz="1700" dirty="0">
                <a:solidFill>
                  <a:schemeClr val="accent4"/>
                </a:solidFill>
              </a:rPr>
              <a:t>UPR30300</a:t>
            </a:r>
          </a:p>
          <a:p>
            <a:r>
              <a:rPr lang="en-US" sz="1700" dirty="0">
                <a:solidFill>
                  <a:schemeClr val="accent4"/>
                </a:solidFill>
              </a:rPr>
              <a:t>Transaction History</a:t>
            </a:r>
          </a:p>
        </p:txBody>
      </p:sp>
      <p:sp>
        <p:nvSpPr>
          <p:cNvPr id="11" name="TextBox 10">
            <a:extLst>
              <a:ext uri="{FF2B5EF4-FFF2-40B4-BE49-F238E27FC236}">
                <a16:creationId xmlns:a16="http://schemas.microsoft.com/office/drawing/2014/main" id="{B3FFB77D-83F7-2B79-4358-A53C171AF1C2}"/>
              </a:ext>
            </a:extLst>
          </p:cNvPr>
          <p:cNvSpPr txBox="1"/>
          <p:nvPr/>
        </p:nvSpPr>
        <p:spPr>
          <a:xfrm>
            <a:off x="767246" y="3511812"/>
            <a:ext cx="2200315" cy="646331"/>
          </a:xfrm>
          <a:prstGeom prst="rect">
            <a:avLst/>
          </a:prstGeom>
          <a:noFill/>
        </p:spPr>
        <p:txBody>
          <a:bodyPr wrap="square" rtlCol="0">
            <a:spAutoFit/>
          </a:bodyPr>
          <a:lstStyle/>
          <a:p>
            <a:r>
              <a:rPr lang="en-US" dirty="0"/>
              <a:t>To pull Employee Data</a:t>
            </a:r>
          </a:p>
        </p:txBody>
      </p:sp>
      <p:sp>
        <p:nvSpPr>
          <p:cNvPr id="12" name="TextBox 11">
            <a:extLst>
              <a:ext uri="{FF2B5EF4-FFF2-40B4-BE49-F238E27FC236}">
                <a16:creationId xmlns:a16="http://schemas.microsoft.com/office/drawing/2014/main" id="{2BAD4AEF-ED68-1247-A116-8BD352913BA5}"/>
              </a:ext>
            </a:extLst>
          </p:cNvPr>
          <p:cNvSpPr txBox="1"/>
          <p:nvPr/>
        </p:nvSpPr>
        <p:spPr>
          <a:xfrm>
            <a:off x="2906911" y="3520992"/>
            <a:ext cx="1911945" cy="1477328"/>
          </a:xfrm>
          <a:prstGeom prst="rect">
            <a:avLst/>
          </a:prstGeom>
          <a:noFill/>
        </p:spPr>
        <p:txBody>
          <a:bodyPr wrap="square" rtlCol="0">
            <a:spAutoFit/>
          </a:bodyPr>
          <a:lstStyle/>
          <a:p>
            <a:r>
              <a:rPr lang="en-US" dirty="0"/>
              <a:t>To pull address information and is linked to the Employee Master table.</a:t>
            </a:r>
          </a:p>
        </p:txBody>
      </p:sp>
      <p:sp>
        <p:nvSpPr>
          <p:cNvPr id="13" name="TextBox 12">
            <a:extLst>
              <a:ext uri="{FF2B5EF4-FFF2-40B4-BE49-F238E27FC236}">
                <a16:creationId xmlns:a16="http://schemas.microsoft.com/office/drawing/2014/main" id="{9A866D27-3653-ECFD-A6E4-4EEBB0531098}"/>
              </a:ext>
            </a:extLst>
          </p:cNvPr>
          <p:cNvSpPr txBox="1"/>
          <p:nvPr/>
        </p:nvSpPr>
        <p:spPr>
          <a:xfrm>
            <a:off x="5107225" y="3474825"/>
            <a:ext cx="2072030" cy="923330"/>
          </a:xfrm>
          <a:prstGeom prst="rect">
            <a:avLst/>
          </a:prstGeom>
          <a:noFill/>
        </p:spPr>
        <p:txBody>
          <a:bodyPr wrap="square" rtlCol="0">
            <a:spAutoFit/>
          </a:bodyPr>
          <a:lstStyle/>
          <a:p>
            <a:r>
              <a:rPr lang="en-US" dirty="0"/>
              <a:t>To use to calculate salary and hourly employees.</a:t>
            </a:r>
          </a:p>
        </p:txBody>
      </p:sp>
      <p:sp>
        <p:nvSpPr>
          <p:cNvPr id="14" name="TextBox 13">
            <a:extLst>
              <a:ext uri="{FF2B5EF4-FFF2-40B4-BE49-F238E27FC236}">
                <a16:creationId xmlns:a16="http://schemas.microsoft.com/office/drawing/2014/main" id="{7811E877-2FFC-1CAE-8145-140F999A39F7}"/>
              </a:ext>
            </a:extLst>
          </p:cNvPr>
          <p:cNvSpPr txBox="1"/>
          <p:nvPr/>
        </p:nvSpPr>
        <p:spPr>
          <a:xfrm>
            <a:off x="7373144" y="3474825"/>
            <a:ext cx="1911945" cy="1754326"/>
          </a:xfrm>
          <a:prstGeom prst="rect">
            <a:avLst/>
          </a:prstGeom>
          <a:noFill/>
        </p:spPr>
        <p:txBody>
          <a:bodyPr wrap="square" rtlCol="0">
            <a:spAutoFit/>
          </a:bodyPr>
          <a:lstStyle/>
          <a:p>
            <a:r>
              <a:rPr lang="en-US" dirty="0"/>
              <a:t>To pull summary data for each paycheck. This data can be used to mimic the Payroll Summary.</a:t>
            </a:r>
          </a:p>
        </p:txBody>
      </p:sp>
      <p:sp>
        <p:nvSpPr>
          <p:cNvPr id="15" name="TextBox 14">
            <a:extLst>
              <a:ext uri="{FF2B5EF4-FFF2-40B4-BE49-F238E27FC236}">
                <a16:creationId xmlns:a16="http://schemas.microsoft.com/office/drawing/2014/main" id="{A607EF6A-968B-42A0-F1BA-B37100521CA1}"/>
              </a:ext>
            </a:extLst>
          </p:cNvPr>
          <p:cNvSpPr txBox="1"/>
          <p:nvPr/>
        </p:nvSpPr>
        <p:spPr>
          <a:xfrm>
            <a:off x="9423335" y="3520992"/>
            <a:ext cx="2416043" cy="1200329"/>
          </a:xfrm>
          <a:prstGeom prst="rect">
            <a:avLst/>
          </a:prstGeom>
          <a:noFill/>
        </p:spPr>
        <p:txBody>
          <a:bodyPr wrap="square" rtlCol="0">
            <a:spAutoFit/>
          </a:bodyPr>
          <a:lstStyle/>
          <a:p>
            <a:r>
              <a:rPr lang="en-US" dirty="0"/>
              <a:t>To pull detail history that will have the amounts by pay code and pay type.</a:t>
            </a:r>
          </a:p>
        </p:txBody>
      </p:sp>
      <p:cxnSp>
        <p:nvCxnSpPr>
          <p:cNvPr id="16" name="Straight Connector 15">
            <a:extLst>
              <a:ext uri="{FF2B5EF4-FFF2-40B4-BE49-F238E27FC236}">
                <a16:creationId xmlns:a16="http://schemas.microsoft.com/office/drawing/2014/main" id="{0E7C2E1E-8DE1-BDF6-DCDC-97E640299570}"/>
              </a:ext>
            </a:extLst>
          </p:cNvPr>
          <p:cNvCxnSpPr>
            <a:cxnSpLocks/>
          </p:cNvCxnSpPr>
          <p:nvPr/>
        </p:nvCxnSpPr>
        <p:spPr>
          <a:xfrm>
            <a:off x="767246" y="3235121"/>
            <a:ext cx="10836175" cy="7878"/>
          </a:xfrm>
          <a:prstGeom prst="line">
            <a:avLst/>
          </a:prstGeom>
          <a:ln w="76200"/>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312952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9095-D473-5F70-7CA9-59E0CCA45500}"/>
              </a:ext>
            </a:extLst>
          </p:cNvPr>
          <p:cNvSpPr>
            <a:spLocks noGrp="1"/>
          </p:cNvSpPr>
          <p:nvPr>
            <p:ph type="title"/>
          </p:nvPr>
        </p:nvSpPr>
        <p:spPr/>
        <p:txBody>
          <a:bodyPr/>
          <a:lstStyle/>
          <a:p>
            <a:r>
              <a:rPr lang="en-US" dirty="0"/>
              <a:t>Notes About the Table Data</a:t>
            </a:r>
          </a:p>
        </p:txBody>
      </p:sp>
      <p:sp>
        <p:nvSpPr>
          <p:cNvPr id="3" name="Content Placeholder 2">
            <a:extLst>
              <a:ext uri="{FF2B5EF4-FFF2-40B4-BE49-F238E27FC236}">
                <a16:creationId xmlns:a16="http://schemas.microsoft.com/office/drawing/2014/main" id="{342411D0-A7F7-4994-0385-05027DA04DEF}"/>
              </a:ext>
            </a:extLst>
          </p:cNvPr>
          <p:cNvSpPr>
            <a:spLocks noGrp="1"/>
          </p:cNvSpPr>
          <p:nvPr>
            <p:ph idx="1"/>
          </p:nvPr>
        </p:nvSpPr>
        <p:spPr/>
        <p:txBody>
          <a:bodyPr anchor="ctr"/>
          <a:lstStyle/>
          <a:p>
            <a:pPr>
              <a:spcAft>
                <a:spcPts val="1200"/>
              </a:spcAft>
              <a:buClr>
                <a:schemeClr val="accent5"/>
              </a:buClr>
              <a:buFont typeface="Wingdings" panose="05000000000000000000" pitchFamily="2" charset="2"/>
              <a:buChar char="§"/>
            </a:pPr>
            <a:r>
              <a:rPr lang="en-US" sz="2400" b="1" dirty="0">
                <a:solidFill>
                  <a:schemeClr val="accent5"/>
                </a:solidFill>
              </a:rPr>
              <a:t>UPR30100 </a:t>
            </a:r>
          </a:p>
          <a:p>
            <a:pPr lvl="1">
              <a:spcAft>
                <a:spcPts val="1200"/>
              </a:spcAft>
              <a:buClr>
                <a:schemeClr val="accent5"/>
              </a:buClr>
              <a:buFont typeface="Wingdings" panose="05000000000000000000" pitchFamily="2" charset="2"/>
              <a:buChar char="§"/>
            </a:pPr>
            <a:r>
              <a:rPr lang="en-US" sz="1800" dirty="0"/>
              <a:t>Will pull the Gross Wages and Federal taxable wages from this table</a:t>
            </a:r>
          </a:p>
          <a:p>
            <a:pPr lvl="1">
              <a:spcAft>
                <a:spcPts val="1200"/>
              </a:spcAft>
              <a:buClr>
                <a:schemeClr val="accent5"/>
              </a:buClr>
              <a:buFont typeface="Wingdings" panose="05000000000000000000" pitchFamily="2" charset="2"/>
              <a:buChar char="§"/>
            </a:pPr>
            <a:r>
              <a:rPr lang="en-US" sz="1800" dirty="0"/>
              <a:t>Summary data is typically tied out to the Payroll Summary in the period end reports window</a:t>
            </a:r>
          </a:p>
          <a:p>
            <a:pPr>
              <a:spcAft>
                <a:spcPts val="1200"/>
              </a:spcAft>
              <a:buClr>
                <a:schemeClr val="accent5"/>
              </a:buClr>
              <a:buFont typeface="Wingdings" panose="05000000000000000000" pitchFamily="2" charset="2"/>
              <a:buChar char="§"/>
            </a:pPr>
            <a:endParaRPr lang="en-US" sz="2400" dirty="0"/>
          </a:p>
          <a:p>
            <a:pPr>
              <a:spcAft>
                <a:spcPts val="1200"/>
              </a:spcAft>
              <a:buClr>
                <a:schemeClr val="accent5"/>
              </a:buClr>
              <a:buFont typeface="Wingdings" panose="05000000000000000000" pitchFamily="2" charset="2"/>
              <a:buChar char="§"/>
            </a:pPr>
            <a:r>
              <a:rPr lang="en-US" sz="2400" b="1" dirty="0">
                <a:solidFill>
                  <a:schemeClr val="accent5"/>
                </a:solidFill>
              </a:rPr>
              <a:t>UPR30300 </a:t>
            </a:r>
          </a:p>
          <a:p>
            <a:pPr lvl="1">
              <a:spcAft>
                <a:spcPts val="1200"/>
              </a:spcAft>
              <a:buClr>
                <a:schemeClr val="accent5"/>
              </a:buClr>
              <a:buFont typeface="Wingdings" panose="05000000000000000000" pitchFamily="2" charset="2"/>
              <a:buChar char="§"/>
            </a:pPr>
            <a:r>
              <a:rPr lang="en-US" sz="1800" dirty="0"/>
              <a:t>UPRTRXAM is the sum of all deductions, benefits, pay codes and taxes</a:t>
            </a:r>
          </a:p>
          <a:p>
            <a:pPr lvl="1">
              <a:spcAft>
                <a:spcPts val="1200"/>
              </a:spcAft>
              <a:buClr>
                <a:schemeClr val="accent5"/>
              </a:buClr>
              <a:buFont typeface="Wingdings" panose="05000000000000000000" pitchFamily="2" charset="2"/>
              <a:buChar char="§"/>
            </a:pPr>
            <a:r>
              <a:rPr lang="en-US" sz="1800" dirty="0"/>
              <a:t>Apply a sort or slicer for the Pay codes to get the Gross from this field</a:t>
            </a:r>
          </a:p>
        </p:txBody>
      </p:sp>
    </p:spTree>
    <p:extLst>
      <p:ext uri="{BB962C8B-B14F-4D97-AF65-F5344CB8AC3E}">
        <p14:creationId xmlns:p14="http://schemas.microsoft.com/office/powerpoint/2010/main" val="135451657"/>
      </p:ext>
    </p:extLst>
  </p:cSld>
  <p:clrMapOvr>
    <a:masterClrMapping/>
  </p:clrMapOvr>
</p:sld>
</file>

<file path=ppt/theme/theme1.xml><?xml version="1.0" encoding="utf-8"?>
<a:theme xmlns:a="http://schemas.openxmlformats.org/drawingml/2006/main" name="primary with bullets">
  <a:themeElements>
    <a:clrScheme name="Custom 6">
      <a:dk1>
        <a:srgbClr val="3F454F"/>
      </a:dk1>
      <a:lt1>
        <a:srgbClr val="FFFFFF"/>
      </a:lt1>
      <a:dk2>
        <a:srgbClr val="84BD00"/>
      </a:dk2>
      <a:lt2>
        <a:srgbClr val="EAEAEA"/>
      </a:lt2>
      <a:accent1>
        <a:srgbClr val="0095C8"/>
      </a:accent1>
      <a:accent2>
        <a:srgbClr val="001E60"/>
      </a:accent2>
      <a:accent3>
        <a:srgbClr val="E4002B"/>
      </a:accent3>
      <a:accent4>
        <a:srgbClr val="FFB81C"/>
      </a:accent4>
      <a:accent5>
        <a:srgbClr val="3D1B52"/>
      </a:accent5>
      <a:accent6>
        <a:srgbClr val="F2C818"/>
      </a:accent6>
      <a:hlink>
        <a:srgbClr val="0095C8"/>
      </a:hlink>
      <a:folHlink>
        <a:srgbClr val="84BD00"/>
      </a:folHlink>
    </a:clrScheme>
    <a:fontScheme name="Custom 6">
      <a:majorFont>
        <a:latin typeface="segoe ui black"/>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UG-NAVUG Summit 2018 speaker template.pptx" id="{E4180D32-CB38-412B-90E4-C6A367F14268}" vid="{5ABA93EF-FCBD-4FE3-891E-C6F4305AB830}"/>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Summit2025_Speaker_Template</Template>
  <TotalTime>90</TotalTime>
  <Words>1215</Words>
  <Application>Microsoft Office PowerPoint</Application>
  <PresentationFormat>Widescreen</PresentationFormat>
  <Paragraphs>152</Paragraphs>
  <Slides>25</Slides>
  <Notes>8</Notes>
  <HiddenSlides>0</HiddenSlides>
  <MMClips>7</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25</vt:i4>
      </vt:variant>
    </vt:vector>
  </HeadingPairs>
  <TitlesOfParts>
    <vt:vector size="43" baseType="lpstr">
      <vt:lpstr>Aptos</vt:lpstr>
      <vt:lpstr>Aptos Narrow</vt:lpstr>
      <vt:lpstr>Arial</vt:lpstr>
      <vt:lpstr>Calibri</vt:lpstr>
      <vt:lpstr>Calibri Light</vt:lpstr>
      <vt:lpstr>Lucida Sans Unicode</vt:lpstr>
      <vt:lpstr>Poppins</vt:lpstr>
      <vt:lpstr>Poppins SemiBold</vt:lpstr>
      <vt:lpstr>Segoe</vt:lpstr>
      <vt:lpstr>Segoe UI</vt:lpstr>
      <vt:lpstr>Segoe UI</vt:lpstr>
      <vt:lpstr>segoe ui black</vt:lpstr>
      <vt:lpstr>Source Sans Pro Light</vt:lpstr>
      <vt:lpstr>Verdana</vt:lpstr>
      <vt:lpstr>Wingdings</vt:lpstr>
      <vt:lpstr>primary with bullets</vt:lpstr>
      <vt:lpstr>1_Custom Design</vt:lpstr>
      <vt:lpstr>Custom Design</vt:lpstr>
      <vt:lpstr>PowerPoint Presentation</vt:lpstr>
      <vt:lpstr>Power BI for Dynamic GP Payroll Insights</vt:lpstr>
      <vt:lpstr>PowerPoint Presentation</vt:lpstr>
      <vt:lpstr>Uses For Power BI</vt:lpstr>
      <vt:lpstr>Employee Overview Dashboard</vt:lpstr>
      <vt:lpstr>Salary Overview Dashboard</vt:lpstr>
      <vt:lpstr>Quarterly Overview Dashboard</vt:lpstr>
      <vt:lpstr>Database Table Breakdown</vt:lpstr>
      <vt:lpstr>Notes About the Table Data</vt:lpstr>
      <vt:lpstr>Star Method</vt:lpstr>
      <vt:lpstr>Extract, Transform, and Load (ETL)</vt:lpstr>
      <vt:lpstr>Step 1: Import Demo</vt:lpstr>
      <vt:lpstr>Step 2: Transforming the Data</vt:lpstr>
      <vt:lpstr>Step 2: Transform Data Demo</vt:lpstr>
      <vt:lpstr>Step 3: Linking Data Option 1</vt:lpstr>
      <vt:lpstr>Step 3: Linking Data Option 3 </vt:lpstr>
      <vt:lpstr>Step 3: Prepare Data Link</vt:lpstr>
      <vt:lpstr>Step 4: Recreate Relationships  Between Tables</vt:lpstr>
      <vt:lpstr>Creating Visualizations </vt:lpstr>
      <vt:lpstr>DEMO: Create a Card</vt:lpstr>
      <vt:lpstr>DEMO: Create a Graph and Chart</vt:lpstr>
      <vt:lpstr>Suggested Resources</vt:lpstr>
      <vt:lpstr>PowerPoint Presentation</vt:lpstr>
      <vt:lpstr>PowerPoint Presentation</vt:lpstr>
      <vt:lpstr>Review of Completed Report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Samantha Vislay</dc:creator>
  <cp:lastModifiedBy>Samantha Vislay</cp:lastModifiedBy>
  <cp:revision>5</cp:revision>
  <dcterms:created xsi:type="dcterms:W3CDTF">2025-06-19T21:44:42Z</dcterms:created>
  <dcterms:modified xsi:type="dcterms:W3CDTF">2025-10-21T15:44:54Z</dcterms:modified>
</cp:coreProperties>
</file>